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pn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D6307-FAF6-4B96-AEDA-CB7AC1877FE7}" v="2" dt="2020-12-11T09:22:27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חבצלת סלוטין" userId="80df7597-ce30-4324-88c0-21d178a40d3e" providerId="ADAL" clId="{534D6307-FAF6-4B96-AEDA-CB7AC1877FE7}"/>
    <pc:docChg chg="custSel modSld sldOrd">
      <pc:chgData name="חבצלת סלוטין" userId="80df7597-ce30-4324-88c0-21d178a40d3e" providerId="ADAL" clId="{534D6307-FAF6-4B96-AEDA-CB7AC1877FE7}" dt="2020-12-11T09:28:42.427" v="503" actId="1076"/>
      <pc:docMkLst>
        <pc:docMk/>
      </pc:docMkLst>
      <pc:sldChg chg="ord">
        <pc:chgData name="חבצלת סלוטין" userId="80df7597-ce30-4324-88c0-21d178a40d3e" providerId="ADAL" clId="{534D6307-FAF6-4B96-AEDA-CB7AC1877FE7}" dt="2020-12-11T09:11:10.360" v="1"/>
        <pc:sldMkLst>
          <pc:docMk/>
          <pc:sldMk cId="181417669" sldId="259"/>
        </pc:sldMkLst>
      </pc:sldChg>
      <pc:sldChg chg="addSp modSp mod">
        <pc:chgData name="חבצלת סלוטין" userId="80df7597-ce30-4324-88c0-21d178a40d3e" providerId="ADAL" clId="{534D6307-FAF6-4B96-AEDA-CB7AC1877FE7}" dt="2020-12-11T09:28:42.427" v="503" actId="1076"/>
        <pc:sldMkLst>
          <pc:docMk/>
          <pc:sldMk cId="513727893" sldId="260"/>
        </pc:sldMkLst>
        <pc:spChg chg="add mod">
          <ac:chgData name="חבצלת סלוטין" userId="80df7597-ce30-4324-88c0-21d178a40d3e" providerId="ADAL" clId="{534D6307-FAF6-4B96-AEDA-CB7AC1877FE7}" dt="2020-12-11T09:28:28.821" v="502" actId="1076"/>
          <ac:spMkLst>
            <pc:docMk/>
            <pc:sldMk cId="513727893" sldId="260"/>
            <ac:spMk id="6" creationId="{EEA91601-6C7A-4801-94DE-A7055C4AB664}"/>
          </ac:spMkLst>
        </pc:spChg>
        <pc:picChg chg="add mod">
          <ac:chgData name="חבצלת סלוטין" userId="80df7597-ce30-4324-88c0-21d178a40d3e" providerId="ADAL" clId="{534D6307-FAF6-4B96-AEDA-CB7AC1877FE7}" dt="2020-12-11T09:28:42.427" v="503" actId="1076"/>
          <ac:picMkLst>
            <pc:docMk/>
            <pc:sldMk cId="513727893" sldId="260"/>
            <ac:picMk id="5" creationId="{109A5347-D6AC-4D90-8E5F-57813044894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EE249C6-5D49-430E-99BE-F024A8E20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087B912-CC42-4CCC-8A8E-A9BBBB10B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BF30B45-3DBE-4320-BDE6-480E0E644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FC70-95CB-4A00-8145-B64CE9843BC5}" type="datetimeFigureOut">
              <a:rPr lang="he-IL" smtClean="0"/>
              <a:t>כ"ד/כסלו/תשפ"א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AB0CFD4-4969-45AA-8691-9F6BFCEFA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D7A05BC-557B-45AA-8E3D-E11369221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0C36-1C44-4FD8-B628-B9761DDB24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268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D32F8AC-BCBA-4879-B38A-F25C51DBA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FDF7571-1AE4-4900-9770-3CE7DF041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4568636-6749-41FC-B51F-7C24C3ADC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FC70-95CB-4A00-8145-B64CE9843BC5}" type="datetimeFigureOut">
              <a:rPr lang="he-IL" smtClean="0"/>
              <a:t>כ"ד/כסלו/תשפ"א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E29E9EE-3BED-4818-8061-EE966E471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60B893E-2939-4F3F-A56D-CEEAA37D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0C36-1C44-4FD8-B628-B9761DDB24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45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8B1E1F1-8B63-406E-9839-B6CC896B3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DC19AC0-FF13-4FF4-96A2-67481DB0A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CE6FA2A-9BA3-4C9B-9D4D-D41D37761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FC70-95CB-4A00-8145-B64CE9843BC5}" type="datetimeFigureOut">
              <a:rPr lang="he-IL" smtClean="0"/>
              <a:t>כ"ד/כסלו/תשפ"א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37FE382-32B9-4998-8BDE-472F50C31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B32FE60-DD53-4BDA-B154-5D3200A30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0C36-1C44-4FD8-B628-B9761DDB24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134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24F8F58-CF22-4EA1-B2B6-A317D52F1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4312BF8-280B-4985-BA88-D06D6C49C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447E5E9-0B32-46AF-B21E-3A5897092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FC70-95CB-4A00-8145-B64CE9843BC5}" type="datetimeFigureOut">
              <a:rPr lang="he-IL" smtClean="0"/>
              <a:t>כ"ד/כסלו/תשפ"א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375A4B4-1347-4CBA-9B7E-7EBF7B0C9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4C08D2-94FA-4803-A115-00CEAED45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0C36-1C44-4FD8-B628-B9761DDB24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678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C807759-F672-4886-9FF9-1F7C1407B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0DE29D2-4357-452F-BDF1-86C4FE885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0EEEBC2-C29B-48A2-B3F0-CDCB192DA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FC70-95CB-4A00-8145-B64CE9843BC5}" type="datetimeFigureOut">
              <a:rPr lang="he-IL" smtClean="0"/>
              <a:t>כ"ד/כסלו/תשפ"א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BC953D4-5790-4C6B-9444-8AF63E84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44E6D2E-A7D7-4C77-9E1E-213C646E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0C36-1C44-4FD8-B628-B9761DDB24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072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3E7D5E-46D3-448C-95C8-A5AEC5E48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BFCAD99-4516-4DA4-A58B-A8BA473B8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308644E-1298-4C7E-A12E-AFF70582D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5DCDF2D-1DF8-4626-AE35-49F2AA94D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FC70-95CB-4A00-8145-B64CE9843BC5}" type="datetimeFigureOut">
              <a:rPr lang="he-IL" smtClean="0"/>
              <a:t>כ"ד/כסלו/תשפ"א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56687F0-063C-497F-B0AB-27B822CF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2BCEAEF-2515-4C4E-B7B9-0F08F9F0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0C36-1C44-4FD8-B628-B9761DDB24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1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768AF2-94F3-4F72-B09D-A5FB0BF70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1972EF8-E45A-49AD-B20D-6F689162B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4C451FC-ADD2-4E6A-A6B4-5CA0CF1A4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A24B16C-CD1D-4BDD-9129-63354E242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D9B1EBA-262A-4FDD-9DB0-640A64079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7B4E5A63-B5D9-4F73-93AA-CE2AAA0E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FC70-95CB-4A00-8145-B64CE9843BC5}" type="datetimeFigureOut">
              <a:rPr lang="he-IL" smtClean="0"/>
              <a:t>כ"ד/כסלו/תשפ"א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772CFE9-36E6-4CD8-8231-1BC2BF47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FA04AB9F-07EF-4421-86D7-DA8D31C7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0C36-1C44-4FD8-B628-B9761DDB24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766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01B0AD-C231-4272-848E-095CA8880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C8A813C-8C51-4F8F-9280-112230C7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FC70-95CB-4A00-8145-B64CE9843BC5}" type="datetimeFigureOut">
              <a:rPr lang="he-IL" smtClean="0"/>
              <a:t>כ"ד/כסלו/תשפ"א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3631311E-535F-40DB-BFD9-E2DD1546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38C51AAB-E909-4137-A62F-5267253C9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0C36-1C44-4FD8-B628-B9761DDB24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771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272EED2D-18B2-44C5-987A-F028F926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FC70-95CB-4A00-8145-B64CE9843BC5}" type="datetimeFigureOut">
              <a:rPr lang="he-IL" smtClean="0"/>
              <a:t>כ"ד/כסלו/תשפ"א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45590D8D-6D4A-4D7A-893F-28E31E376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89687B8-8C1A-4CE9-862E-A4481F77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0C36-1C44-4FD8-B628-B9761DDB24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498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E28E0A-B7AA-4C6F-A77A-E14163346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6DA8A97-21D6-49D2-BAE8-32EE8B53E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F664E40-2A0B-4182-99A1-20E3DCA8A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7E9B043-D02B-44A4-BFEF-396F6119F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FC70-95CB-4A00-8145-B64CE9843BC5}" type="datetimeFigureOut">
              <a:rPr lang="he-IL" smtClean="0"/>
              <a:t>כ"ד/כסלו/תשפ"א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DF00571-E445-4AC7-9C08-2826960D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6981833-7C50-4FE7-B212-6FFD3013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0C36-1C44-4FD8-B628-B9761DDB24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29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BC7F86F-2EC3-4070-A630-523BED6A7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36C5453-5A35-485F-8B76-D54B9E6C3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C63662F-3246-4D4D-BDFF-D227DC274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AFA20C9-2207-431A-8809-A2D27A37D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FC70-95CB-4A00-8145-B64CE9843BC5}" type="datetimeFigureOut">
              <a:rPr lang="he-IL" smtClean="0"/>
              <a:t>כ"ד/כסלו/תשפ"א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09D02A7-E30E-421D-A2FD-A1CF44386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710D91D-F3B3-4C87-BFA9-2F7D468E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0C36-1C44-4FD8-B628-B9761DDB24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059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873654A-DF57-450B-A636-4D496CF85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2389F4B-3167-4A44-9F63-79E85914F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FA0D5F9-C467-41D2-9CC5-5491764A5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FC70-95CB-4A00-8145-B64CE9843BC5}" type="datetimeFigureOut">
              <a:rPr lang="he-IL" smtClean="0"/>
              <a:t>כ"ד/כסלו/תשפ"א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154831B-F890-4E28-B440-813A05CA0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2A95F00-B980-4F7A-B010-E8AB7F9DF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0C36-1C44-4FD8-B628-B9761DDB24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78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6274002-D8F4-4C32-89FE-FA48DCCB0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2400" y="145143"/>
            <a:ext cx="2859314" cy="6236471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he-IL" sz="1400" dirty="0"/>
              <a:t>כמה סביבונים יש בתמונה? (5)</a:t>
            </a:r>
          </a:p>
          <a:p>
            <a:pPr marL="457200" indent="-457200">
              <a:buAutoNum type="arabicParenR"/>
            </a:pPr>
            <a:r>
              <a:rPr lang="he-IL" sz="1400" dirty="0"/>
              <a:t>האם כל הנרות </a:t>
            </a:r>
            <a:r>
              <a:rPr lang="he-IL" sz="1400" dirty="0" err="1"/>
              <a:t>בחנוכיה</a:t>
            </a:r>
            <a:r>
              <a:rPr lang="he-IL" sz="1400" dirty="0"/>
              <a:t> דולקות? (כן)</a:t>
            </a:r>
          </a:p>
          <a:p>
            <a:pPr marL="457200" indent="-457200">
              <a:buAutoNum type="arabicParenR"/>
            </a:pPr>
            <a:r>
              <a:rPr lang="he-IL" sz="1400" dirty="0"/>
              <a:t>השמש בצד או באמצע? (באמצע)</a:t>
            </a:r>
          </a:p>
          <a:p>
            <a:pPr marL="457200" indent="-457200">
              <a:buAutoNum type="arabicParenR"/>
            </a:pPr>
            <a:r>
              <a:rPr lang="he-IL" sz="1400" dirty="0"/>
              <a:t>יש ריבה בסופגנית? (כן)</a:t>
            </a:r>
          </a:p>
          <a:p>
            <a:pPr marL="457200" indent="-457200">
              <a:buAutoNum type="arabicParenR"/>
            </a:pPr>
            <a:r>
              <a:rPr lang="he-IL" sz="1400" dirty="0"/>
              <a:t>הקופסא הקטנה בצבע כסף או זהב? (זהב)</a:t>
            </a:r>
          </a:p>
          <a:p>
            <a:pPr marL="457200" indent="-457200">
              <a:buAutoNum type="arabicParenR"/>
            </a:pPr>
            <a:r>
              <a:rPr lang="he-IL" sz="1400" dirty="0"/>
              <a:t>הסופגניות נמצאות על צלחת? (כן)</a:t>
            </a:r>
          </a:p>
          <a:p>
            <a:pPr marL="457200" indent="-457200">
              <a:buAutoNum type="arabicParenR"/>
            </a:pPr>
            <a:r>
              <a:rPr lang="he-IL" sz="1400" dirty="0"/>
              <a:t>כמה נרות לבנים יש בתמונה? (2)</a:t>
            </a:r>
          </a:p>
          <a:p>
            <a:pPr marL="457200" indent="-457200">
              <a:buAutoNum type="arabicParenR"/>
            </a:pPr>
            <a:r>
              <a:rPr lang="he-IL" sz="1400" dirty="0"/>
              <a:t>איזה אותיות רואים בסביבון העץ? (</a:t>
            </a:r>
            <a:r>
              <a:rPr lang="he-IL" sz="1400" dirty="0" err="1"/>
              <a:t>נ,ג</a:t>
            </a:r>
            <a:r>
              <a:rPr lang="he-IL" sz="1400" dirty="0"/>
              <a:t>)</a:t>
            </a:r>
          </a:p>
          <a:p>
            <a:pPr marL="457200" indent="-457200">
              <a:buAutoNum type="arabicParenR"/>
            </a:pPr>
            <a:r>
              <a:rPr lang="he-IL" sz="1400" dirty="0"/>
              <a:t>כמה סביבונים צהובים יש בתמונה?(2)</a:t>
            </a:r>
          </a:p>
          <a:p>
            <a:pPr marL="457200" indent="-457200">
              <a:buAutoNum type="arabicParenR"/>
            </a:pPr>
            <a:r>
              <a:rPr lang="he-IL" sz="1400" dirty="0"/>
              <a:t>השמש בצבע צהוב או כחול? (צהוב)</a:t>
            </a:r>
          </a:p>
          <a:p>
            <a:pPr marL="457200" indent="-457200">
              <a:buAutoNum type="arabicParenR"/>
            </a:pPr>
            <a:r>
              <a:rPr lang="he-IL" sz="1400" dirty="0"/>
              <a:t>באיזה צבע הרקע של התמונה? (כחול)</a:t>
            </a:r>
          </a:p>
          <a:p>
            <a:pPr marL="457200" indent="-457200">
              <a:buAutoNum type="arabicParenR"/>
            </a:pPr>
            <a:r>
              <a:rPr lang="he-IL" sz="1400" dirty="0"/>
              <a:t>כמה נרות יש בתמונה? (9)</a:t>
            </a:r>
          </a:p>
          <a:p>
            <a:pPr marL="457200" indent="-457200">
              <a:buAutoNum type="arabicParenR"/>
            </a:pPr>
            <a:r>
              <a:rPr lang="he-IL" sz="1400" dirty="0"/>
              <a:t>יש גפרורים בתמונה? (לא)</a:t>
            </a:r>
          </a:p>
          <a:p>
            <a:pPr marL="457200" indent="-457200">
              <a:buAutoNum type="arabicParenR"/>
            </a:pPr>
            <a:endParaRPr lang="he-IL" sz="1400" dirty="0"/>
          </a:p>
        </p:txBody>
      </p:sp>
      <p:pic>
        <p:nvPicPr>
          <p:cNvPr id="5" name="תמונה 4" descr="תמונה שמכילה קנדלברה, מקורה&#10;&#10;התיאור נוצר באופן אוטומטי">
            <a:extLst>
              <a:ext uri="{FF2B5EF4-FFF2-40B4-BE49-F238E27FC236}">
                <a16:creationId xmlns:a16="http://schemas.microsoft.com/office/drawing/2014/main" id="{0F323352-6FC4-450D-98BA-2C15ACA49C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6" y="338500"/>
            <a:ext cx="8657195" cy="58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1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 descr="תמונה שמכילה ישן&#10;&#10;התיאור נוצר באופן אוטומטי">
            <a:extLst>
              <a:ext uri="{FF2B5EF4-FFF2-40B4-BE49-F238E27FC236}">
                <a16:creationId xmlns:a16="http://schemas.microsoft.com/office/drawing/2014/main" id="{F412E67E-17B0-4A60-9551-F156DAD3C7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81" y="214538"/>
            <a:ext cx="9116125" cy="6084661"/>
          </a:xfr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42BCE2A8-62AF-4D0B-8B94-0222C2AA4C37}"/>
              </a:ext>
            </a:extLst>
          </p:cNvPr>
          <p:cNvSpPr txBox="1"/>
          <p:nvPr/>
        </p:nvSpPr>
        <p:spPr>
          <a:xfrm>
            <a:off x="9564914" y="214538"/>
            <a:ext cx="2061029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arenR"/>
            </a:pPr>
            <a:r>
              <a:rPr lang="he-IL" dirty="0"/>
              <a:t>איזה מבנה יש בתמונה? (בית המקדש)</a:t>
            </a:r>
          </a:p>
          <a:p>
            <a:pPr marL="342900" indent="-342900">
              <a:buAutoNum type="arabicParenR"/>
            </a:pPr>
            <a:r>
              <a:rPr lang="he-IL" dirty="0"/>
              <a:t>האם יש אנשים בתמונה? (כן)</a:t>
            </a:r>
          </a:p>
          <a:p>
            <a:pPr marL="342900" indent="-342900">
              <a:buAutoNum type="arabicParenR"/>
            </a:pPr>
            <a:r>
              <a:rPr lang="he-IL" dirty="0"/>
              <a:t>יש עננים בשמיים?(</a:t>
            </a:r>
            <a:r>
              <a:rPr lang="en-US" dirty="0"/>
              <a:t> </a:t>
            </a:r>
            <a:r>
              <a:rPr lang="he-IL" dirty="0"/>
              <a:t>כן)</a:t>
            </a:r>
          </a:p>
          <a:p>
            <a:pPr marL="342900" indent="-342900">
              <a:buAutoNum type="arabicParenR"/>
            </a:pPr>
            <a:r>
              <a:rPr lang="he-IL" dirty="0"/>
              <a:t>בצד ימין יש עץ זית או עץ דקל? (דקל)</a:t>
            </a:r>
          </a:p>
          <a:p>
            <a:pPr marL="342900" indent="-342900">
              <a:buAutoNum type="arabicParenR"/>
            </a:pPr>
            <a:r>
              <a:rPr lang="he-IL" dirty="0"/>
              <a:t>כל הגגות הם בצבע אדום? (לא)</a:t>
            </a:r>
          </a:p>
          <a:p>
            <a:pPr marL="342900" indent="-342900">
              <a:buAutoNum type="arabicParenR"/>
            </a:pPr>
            <a:r>
              <a:rPr lang="he-IL" dirty="0"/>
              <a:t>כמה גשרים יש בתמונה? (3)</a:t>
            </a:r>
          </a:p>
          <a:p>
            <a:pPr marL="342900" indent="-342900">
              <a:buAutoNum type="arabicParenR"/>
            </a:pPr>
            <a:r>
              <a:rPr lang="he-IL" dirty="0"/>
              <a:t>בכותל יש אנשים? (כן)</a:t>
            </a:r>
          </a:p>
          <a:p>
            <a:pPr marL="342900" indent="-342900">
              <a:buAutoNum type="arabicParenR"/>
            </a:pPr>
            <a:r>
              <a:rPr lang="he-IL" dirty="0"/>
              <a:t>האם באופק רואים בתים? (כן)</a:t>
            </a:r>
          </a:p>
          <a:p>
            <a:pPr marL="342900" indent="-342900">
              <a:buAutoNum type="arabicParenR"/>
            </a:pPr>
            <a:r>
              <a:rPr lang="he-IL" dirty="0"/>
              <a:t>כמה ציפורים יש בשמיים? (0)</a:t>
            </a:r>
          </a:p>
          <a:p>
            <a:pPr marL="342900" indent="-342900">
              <a:buAutoNum type="arabicParenR"/>
            </a:pPr>
            <a:r>
              <a:rPr lang="he-IL" dirty="0"/>
              <a:t>יש פרחים ורודים בתמונה? (כן) </a:t>
            </a:r>
          </a:p>
          <a:p>
            <a:pPr marL="342900" indent="-342900">
              <a:buAutoNum type="arabicParenR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6842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 descr="תמונה שמכילה מקורה, מזבח, שולחן אוכל&#10;&#10;התיאור נוצר באופן אוטומטי">
            <a:extLst>
              <a:ext uri="{FF2B5EF4-FFF2-40B4-BE49-F238E27FC236}">
                <a16:creationId xmlns:a16="http://schemas.microsoft.com/office/drawing/2014/main" id="{9149BA2D-097E-436F-9161-0445EF640E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1" y="66788"/>
            <a:ext cx="6791212" cy="6791212"/>
          </a:xfr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4366FF76-377F-42D7-943F-55ED73E6F9BF}"/>
              </a:ext>
            </a:extLst>
          </p:cNvPr>
          <p:cNvSpPr txBox="1"/>
          <p:nvPr/>
        </p:nvSpPr>
        <p:spPr>
          <a:xfrm>
            <a:off x="8084457" y="261257"/>
            <a:ext cx="362857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arenR"/>
            </a:pPr>
            <a:r>
              <a:rPr lang="he-IL" dirty="0"/>
              <a:t>כמה חנוכיות יש בתמונה? (4)</a:t>
            </a:r>
          </a:p>
          <a:p>
            <a:pPr marL="342900" indent="-342900">
              <a:buAutoNum type="arabicParenR"/>
            </a:pPr>
            <a:r>
              <a:rPr lang="he-IL" dirty="0"/>
              <a:t>הכוס עם השיפודים היא עומדת או שכובה? (שכובה)</a:t>
            </a:r>
          </a:p>
          <a:p>
            <a:pPr marL="342900" indent="-342900">
              <a:buAutoNum type="arabicParenR"/>
            </a:pPr>
            <a:r>
              <a:rPr lang="he-IL" dirty="0"/>
              <a:t>באיזה צבע הווילון? (לבן)</a:t>
            </a:r>
          </a:p>
          <a:p>
            <a:pPr marL="342900" indent="-342900">
              <a:buAutoNum type="arabicParenR"/>
            </a:pPr>
            <a:r>
              <a:rPr lang="he-IL" dirty="0"/>
              <a:t>מה רשום על הקיר?( חנוכה שמח)</a:t>
            </a:r>
          </a:p>
          <a:p>
            <a:pPr marL="342900" indent="-342900">
              <a:buAutoNum type="arabicParenR"/>
            </a:pPr>
            <a:r>
              <a:rPr lang="he-IL" dirty="0"/>
              <a:t>יש חלון? (לא)</a:t>
            </a:r>
          </a:p>
          <a:p>
            <a:pPr marL="342900" indent="-342900">
              <a:buAutoNum type="arabicParenR"/>
            </a:pPr>
            <a:r>
              <a:rPr lang="he-IL" dirty="0"/>
              <a:t>איזה מספר רשום בתמונה? (10)</a:t>
            </a:r>
          </a:p>
          <a:p>
            <a:pPr marL="342900" indent="-342900">
              <a:buAutoNum type="arabicParenR"/>
            </a:pPr>
            <a:r>
              <a:rPr lang="he-IL" dirty="0"/>
              <a:t>כמה פעמים רשום חנוכה שמח?( 3)</a:t>
            </a:r>
          </a:p>
          <a:p>
            <a:pPr marL="342900" indent="-342900">
              <a:buAutoNum type="arabicParenR"/>
            </a:pPr>
            <a:r>
              <a:rPr lang="he-IL" dirty="0"/>
              <a:t>על הכוסות יש פס בצבע לבן או זהב? (זהב) </a:t>
            </a:r>
          </a:p>
          <a:p>
            <a:pPr marL="342900" indent="-342900">
              <a:buAutoNum type="arabicParenR"/>
            </a:pPr>
            <a:r>
              <a:rPr lang="he-IL" dirty="0"/>
              <a:t>רואים את השמיים? (לא)</a:t>
            </a:r>
          </a:p>
          <a:p>
            <a:pPr marL="342900" indent="-342900">
              <a:buAutoNum type="arabicParenR"/>
            </a:pPr>
            <a:r>
              <a:rPr lang="he-IL" dirty="0"/>
              <a:t>באיזה צבע הכדים?( זהב)</a:t>
            </a:r>
          </a:p>
          <a:p>
            <a:pPr marL="342900" indent="-342900">
              <a:buAutoNum type="arabicParenR"/>
            </a:pPr>
            <a:r>
              <a:rPr lang="he-IL" dirty="0"/>
              <a:t>יש משהו על המתקן של השלוש קומות? (כן)</a:t>
            </a:r>
          </a:p>
          <a:p>
            <a:pPr marL="342900" indent="-342900">
              <a:buAutoNum type="arabicParenR"/>
            </a:pPr>
            <a:r>
              <a:rPr lang="he-IL" dirty="0" err="1"/>
              <a:t>בחנוכיה</a:t>
            </a:r>
            <a:r>
              <a:rPr lang="he-IL" dirty="0"/>
              <a:t> יש נרות? (לא)</a:t>
            </a:r>
          </a:p>
          <a:p>
            <a:pPr marL="342900" indent="-342900">
              <a:buAutoNum type="arabicParenR"/>
            </a:pPr>
            <a:r>
              <a:rPr lang="he-IL" dirty="0"/>
              <a:t>יש מטבעות שוקולד על השולחן? (כן)</a:t>
            </a:r>
          </a:p>
          <a:p>
            <a:pPr marL="342900" indent="-342900">
              <a:buAutoNum type="arabicParenR"/>
            </a:pPr>
            <a:r>
              <a:rPr lang="he-IL" dirty="0"/>
              <a:t>כמה סביבונים אמיתיים יש על השוחן? (0)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7697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תמונה שמכילה נר, מואר&#10;&#10;התיאור נוצר באופן אוטומטי">
            <a:extLst>
              <a:ext uri="{FF2B5EF4-FFF2-40B4-BE49-F238E27FC236}">
                <a16:creationId xmlns:a16="http://schemas.microsoft.com/office/drawing/2014/main" id="{AA87687F-EAC7-4264-8F7B-88ACDA2B5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72" y="-70757"/>
            <a:ext cx="6999514" cy="6999514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232EA26-E97F-490C-8F15-183AFBBAB3A1}"/>
              </a:ext>
            </a:extLst>
          </p:cNvPr>
          <p:cNvSpPr txBox="1"/>
          <p:nvPr/>
        </p:nvSpPr>
        <p:spPr>
          <a:xfrm>
            <a:off x="8055429" y="624114"/>
            <a:ext cx="328022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1) כמה נרות יש בתמונה? (2)</a:t>
            </a:r>
          </a:p>
          <a:p>
            <a:r>
              <a:rPr lang="he-IL" dirty="0"/>
              <a:t>2)הנרות דלוקות? (כן)</a:t>
            </a:r>
          </a:p>
          <a:p>
            <a:r>
              <a:rPr lang="he-IL" dirty="0"/>
              <a:t>3)על </a:t>
            </a:r>
            <a:r>
              <a:rPr lang="he-IL" dirty="0" err="1"/>
              <a:t>הסופגניה</a:t>
            </a:r>
            <a:r>
              <a:rPr lang="he-IL" dirty="0"/>
              <a:t> בצד למעלה יש ריבה? (כן)</a:t>
            </a:r>
          </a:p>
          <a:p>
            <a:r>
              <a:rPr lang="he-IL" dirty="0"/>
              <a:t>4)כמה סוכריות לב יש בתמונה? (1)</a:t>
            </a:r>
          </a:p>
          <a:p>
            <a:r>
              <a:rPr lang="he-IL" dirty="0"/>
              <a:t>5) מה הרקע של התמונה? (צבעוני כתום סגול)</a:t>
            </a:r>
          </a:p>
          <a:p>
            <a:r>
              <a:rPr lang="he-IL" dirty="0"/>
              <a:t>6) איזה צבע הפרצוף של הפסל? (אפור)</a:t>
            </a:r>
          </a:p>
          <a:p>
            <a:r>
              <a:rPr lang="he-IL" dirty="0"/>
              <a:t>7) באיזה צבע הנוזל שעל </a:t>
            </a:r>
            <a:r>
              <a:rPr lang="he-IL" dirty="0" err="1"/>
              <a:t>הפרצוץ</a:t>
            </a:r>
            <a:r>
              <a:rPr lang="he-IL" dirty="0"/>
              <a:t>? (אדום)</a:t>
            </a:r>
          </a:p>
          <a:p>
            <a:r>
              <a:rPr lang="he-IL" dirty="0"/>
              <a:t>8) יש דברים בתוך השקית? (כן)</a:t>
            </a:r>
          </a:p>
          <a:p>
            <a:r>
              <a:rPr lang="he-IL" dirty="0"/>
              <a:t>9) השקית עטופה בסרט? (כן).</a:t>
            </a:r>
          </a:p>
          <a:p>
            <a:r>
              <a:rPr lang="he-IL" dirty="0"/>
              <a:t>10) איזה צבע הסרט? (סגול)</a:t>
            </a:r>
          </a:p>
          <a:p>
            <a:r>
              <a:rPr lang="he-IL" dirty="0"/>
              <a:t>11) יש על הסופגנייה שעל ראש האיש ריבה? (לא)</a:t>
            </a:r>
          </a:p>
          <a:p>
            <a:r>
              <a:rPr lang="he-IL" dirty="0"/>
              <a:t>12)</a:t>
            </a:r>
            <a:r>
              <a:rPr lang="en-US" dirty="0"/>
              <a:t> </a:t>
            </a:r>
            <a:r>
              <a:rPr lang="he-IL" dirty="0"/>
              <a:t>באיזה צבע הדובי שבצד למעלה? (ירוק)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141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תמונה שמכילה קנדלברה&#10;&#10;התיאור נוצר באופן אוטומטי">
            <a:extLst>
              <a:ext uri="{FF2B5EF4-FFF2-40B4-BE49-F238E27FC236}">
                <a16:creationId xmlns:a16="http://schemas.microsoft.com/office/drawing/2014/main" id="{109A5347-D6AC-4D90-8E5F-578130448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319174"/>
            <a:ext cx="8165286" cy="6219651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EEA91601-6C7A-4801-94DE-A7055C4AB664}"/>
              </a:ext>
            </a:extLst>
          </p:cNvPr>
          <p:cNvSpPr txBox="1"/>
          <p:nvPr/>
        </p:nvSpPr>
        <p:spPr>
          <a:xfrm>
            <a:off x="8385680" y="490542"/>
            <a:ext cx="3398357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arenR"/>
            </a:pPr>
            <a:r>
              <a:rPr lang="he-IL" dirty="0"/>
              <a:t>אזה צבע הנרות שבחנוכייה? (תכלת)</a:t>
            </a:r>
          </a:p>
          <a:p>
            <a:pPr marL="342900" indent="-342900">
              <a:buAutoNum type="arabicParenR"/>
            </a:pPr>
            <a:r>
              <a:rPr lang="he-IL" dirty="0"/>
              <a:t>מה מצויר על המטבעות? (</a:t>
            </a:r>
            <a:r>
              <a:rPr lang="he-IL" dirty="0" err="1"/>
              <a:t>חנוכיה</a:t>
            </a:r>
            <a:r>
              <a:rPr lang="he-IL" dirty="0"/>
              <a:t>)</a:t>
            </a:r>
          </a:p>
          <a:p>
            <a:pPr marL="342900" indent="-342900">
              <a:buAutoNum type="arabicParenR"/>
            </a:pPr>
            <a:r>
              <a:rPr lang="he-IL" dirty="0"/>
              <a:t>באיזה צבע הרקע של התמונה? (לבן)</a:t>
            </a:r>
          </a:p>
          <a:p>
            <a:pPr marL="342900" indent="-342900">
              <a:buAutoNum type="arabicParenR"/>
            </a:pPr>
            <a:r>
              <a:rPr lang="he-IL" dirty="0"/>
              <a:t>יש על הסופגנייה ריבה? (כן)</a:t>
            </a:r>
          </a:p>
          <a:p>
            <a:pPr marL="342900" indent="-342900">
              <a:buAutoNum type="arabicParenR"/>
            </a:pPr>
            <a:r>
              <a:rPr lang="he-IL" dirty="0"/>
              <a:t>כמה נרות דלוקים בחנוכייה? (9)</a:t>
            </a:r>
          </a:p>
          <a:p>
            <a:pPr marL="342900" indent="-342900">
              <a:buAutoNum type="arabicParenR"/>
            </a:pPr>
            <a:r>
              <a:rPr lang="he-IL" dirty="0"/>
              <a:t>כמה סביבונים יש? (2)</a:t>
            </a:r>
          </a:p>
          <a:p>
            <a:pPr marL="342900" indent="-342900">
              <a:buAutoNum type="arabicParenR"/>
            </a:pPr>
            <a:r>
              <a:rPr lang="he-IL" dirty="0"/>
              <a:t>איזה אותיות רואים עלה הסביבונים? (</a:t>
            </a:r>
            <a:r>
              <a:rPr lang="he-IL" dirty="0" err="1"/>
              <a:t>נ,ג,ה</a:t>
            </a:r>
            <a:r>
              <a:rPr lang="he-IL" dirty="0"/>
              <a:t> פ)</a:t>
            </a:r>
          </a:p>
          <a:p>
            <a:pPr marL="342900" indent="-342900">
              <a:buAutoNum type="arabicParenR"/>
            </a:pPr>
            <a:r>
              <a:rPr lang="he-IL" dirty="0"/>
              <a:t>מה תלוי למעה בתמונה? (מגן דוד)</a:t>
            </a:r>
          </a:p>
          <a:p>
            <a:pPr marL="342900" indent="-342900">
              <a:buAutoNum type="arabicParenR"/>
            </a:pPr>
            <a:r>
              <a:rPr lang="he-IL" dirty="0"/>
              <a:t>כמה מגן דוד יש בתמונה? (9)</a:t>
            </a:r>
          </a:p>
          <a:p>
            <a:pPr marL="342900" indent="-342900">
              <a:buAutoNum type="arabicParenR"/>
            </a:pPr>
            <a:r>
              <a:rPr lang="he-IL" dirty="0"/>
              <a:t>כל המגני דוד תלויים באותו אורך? (לא)</a:t>
            </a:r>
          </a:p>
          <a:p>
            <a:pPr marL="342900" indent="-342900">
              <a:buAutoNum type="arabicParenR"/>
            </a:pPr>
            <a:r>
              <a:rPr lang="he-IL" dirty="0"/>
              <a:t>באיזה צבע </a:t>
            </a:r>
            <a:r>
              <a:rPr lang="he-IL" dirty="0" err="1"/>
              <a:t>החנוכיה</a:t>
            </a:r>
            <a:r>
              <a:rPr lang="he-IL" dirty="0"/>
              <a:t>? (זהב)</a:t>
            </a:r>
          </a:p>
          <a:p>
            <a:pPr marL="342900" indent="-342900">
              <a:buAutoNum type="arabicParenR"/>
            </a:pPr>
            <a:r>
              <a:rPr lang="he-IL" dirty="0"/>
              <a:t>כמה סופגניות יש בתמונה? (1)</a:t>
            </a:r>
          </a:p>
          <a:p>
            <a:pPr marL="342900" indent="-342900">
              <a:buAutoNum type="arabicParenR"/>
            </a:pPr>
            <a:r>
              <a:rPr lang="he-IL" dirty="0"/>
              <a:t>מה רשום בתמונה? ( חנוכה שמח)</a:t>
            </a:r>
          </a:p>
          <a:p>
            <a:pPr marL="342900" indent="-342900">
              <a:buAutoNum type="arabicParenR"/>
            </a:pPr>
            <a:endParaRPr lang="he-IL" dirty="0"/>
          </a:p>
          <a:p>
            <a:pPr marL="342900" indent="-342900">
              <a:buAutoNum type="arabicParenR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372789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552</Words>
  <Application>Microsoft Office PowerPoint</Application>
  <PresentationFormat>מסך רחב</PresentationFormat>
  <Paragraphs>62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חבצלת סלוטין</dc:creator>
  <cp:lastModifiedBy>חבצלת סלוטין</cp:lastModifiedBy>
  <cp:revision>6</cp:revision>
  <dcterms:created xsi:type="dcterms:W3CDTF">2020-12-10T21:21:28Z</dcterms:created>
  <dcterms:modified xsi:type="dcterms:W3CDTF">2020-12-11T09:28:48Z</dcterms:modified>
</cp:coreProperties>
</file>