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9920-A461-407F-91C1-1A6E0DAAAAE5}" type="datetimeFigureOut">
              <a:rPr lang="he-IL" smtClean="0"/>
              <a:t>כ"ח חשון 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C8E-9CA4-4154-AA4E-8AF2BA49CE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001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9920-A461-407F-91C1-1A6E0DAAAAE5}" type="datetimeFigureOut">
              <a:rPr lang="he-IL" smtClean="0"/>
              <a:t>כ"ח חשון 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C8E-9CA4-4154-AA4E-8AF2BA49CE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083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9920-A461-407F-91C1-1A6E0DAAAAE5}" type="datetimeFigureOut">
              <a:rPr lang="he-IL" smtClean="0"/>
              <a:t>כ"ח חשון 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C8E-9CA4-4154-AA4E-8AF2BA49CE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7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9920-A461-407F-91C1-1A6E0DAAAAE5}" type="datetimeFigureOut">
              <a:rPr lang="he-IL" smtClean="0"/>
              <a:t>כ"ח חשון 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C8E-9CA4-4154-AA4E-8AF2BA49CE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692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9920-A461-407F-91C1-1A6E0DAAAAE5}" type="datetimeFigureOut">
              <a:rPr lang="he-IL" smtClean="0"/>
              <a:t>כ"ח חשון 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C8E-9CA4-4154-AA4E-8AF2BA49CE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71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9920-A461-407F-91C1-1A6E0DAAAAE5}" type="datetimeFigureOut">
              <a:rPr lang="he-IL" smtClean="0"/>
              <a:t>כ"ח חשון 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C8E-9CA4-4154-AA4E-8AF2BA49CE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642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9920-A461-407F-91C1-1A6E0DAAAAE5}" type="datetimeFigureOut">
              <a:rPr lang="he-IL" smtClean="0"/>
              <a:t>כ"ח חשון 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C8E-9CA4-4154-AA4E-8AF2BA49CE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552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9920-A461-407F-91C1-1A6E0DAAAAE5}" type="datetimeFigureOut">
              <a:rPr lang="he-IL" smtClean="0"/>
              <a:t>כ"ח חשון 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C8E-9CA4-4154-AA4E-8AF2BA49CE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042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9920-A461-407F-91C1-1A6E0DAAAAE5}" type="datetimeFigureOut">
              <a:rPr lang="he-IL" smtClean="0"/>
              <a:t>כ"ח חשון 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C8E-9CA4-4154-AA4E-8AF2BA49CE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8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9920-A461-407F-91C1-1A6E0DAAAAE5}" type="datetimeFigureOut">
              <a:rPr lang="he-IL" smtClean="0"/>
              <a:t>כ"ח חשון 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C8E-9CA4-4154-AA4E-8AF2BA49CE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58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9920-A461-407F-91C1-1A6E0DAAAAE5}" type="datetimeFigureOut">
              <a:rPr lang="he-IL" smtClean="0"/>
              <a:t>כ"ח חשון 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BC8E-9CA4-4154-AA4E-8AF2BA49CE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095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19920-A461-407F-91C1-1A6E0DAAAAE5}" type="datetimeFigureOut">
              <a:rPr lang="he-IL" smtClean="0"/>
              <a:t>כ"ח חשון 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BC8E-9CA4-4154-AA4E-8AF2BA49CE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359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דמעה 5"/>
          <p:cNvSpPr/>
          <p:nvPr/>
        </p:nvSpPr>
        <p:spPr>
          <a:xfrm rot="8190457">
            <a:off x="2473590" y="5581024"/>
            <a:ext cx="464965" cy="462102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דמעה 6"/>
          <p:cNvSpPr/>
          <p:nvPr/>
        </p:nvSpPr>
        <p:spPr>
          <a:xfrm rot="8190457">
            <a:off x="2145907" y="5612545"/>
            <a:ext cx="464965" cy="462102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416681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Home</dc:creator>
  <cp:lastModifiedBy>Home</cp:lastModifiedBy>
  <cp:revision>1</cp:revision>
  <dcterms:created xsi:type="dcterms:W3CDTF">2020-11-15T16:03:51Z</dcterms:created>
  <dcterms:modified xsi:type="dcterms:W3CDTF">2020-11-15T16:04:07Z</dcterms:modified>
</cp:coreProperties>
</file>