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0" d="100"/>
          <a:sy n="90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209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072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04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885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515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387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520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94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325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723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20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FFE1-A1A6-441B-8146-841DEC127FF1}" type="datetimeFigureOut">
              <a:rPr lang="he-IL" smtClean="0"/>
              <a:t>א'/שבט/תשע"ו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73AF9-1E19-41C4-BB7E-28F8E4FB2B0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477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4355976" y="1268760"/>
            <a:ext cx="3816424" cy="38164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02395"/>
            <a:ext cx="2174577" cy="43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439" y="1002395"/>
            <a:ext cx="2174577" cy="43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אליפסה 3"/>
          <p:cNvSpPr/>
          <p:nvPr/>
        </p:nvSpPr>
        <p:spPr>
          <a:xfrm>
            <a:off x="3427041" y="1268760"/>
            <a:ext cx="3816424" cy="38164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רזיאל\Desktop\images (9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9"/>
          <a:stretch/>
        </p:blipFill>
        <p:spPr bwMode="auto">
          <a:xfrm>
            <a:off x="4484287" y="1131051"/>
            <a:ext cx="2391969" cy="433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2756095" y="4005064"/>
            <a:ext cx="1728192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8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רזיאל\Desktop\images (8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92"/>
          <a:stretch/>
        </p:blipFill>
        <p:spPr bwMode="auto">
          <a:xfrm>
            <a:off x="1306596" y="1124744"/>
            <a:ext cx="3259063" cy="41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5220072" y="1627759"/>
            <a:ext cx="3166270" cy="31662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27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2174577" cy="43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אליפסה 7"/>
          <p:cNvSpPr/>
          <p:nvPr/>
        </p:nvSpPr>
        <p:spPr>
          <a:xfrm>
            <a:off x="1259632" y="5877272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1259632" y="4941168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1259632" y="4077072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1259632" y="3068960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1259632" y="2132856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1259632" y="1196752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1259632" y="260648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01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רזיאל\Desktop\images (8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89"/>
          <a:stretch/>
        </p:blipFill>
        <p:spPr bwMode="auto">
          <a:xfrm>
            <a:off x="5148064" y="980728"/>
            <a:ext cx="2751186" cy="488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971600" y="692696"/>
            <a:ext cx="3166270" cy="31662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2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רזיאל\Desktop\images (8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92"/>
          <a:stretch/>
        </p:blipFill>
        <p:spPr bwMode="auto">
          <a:xfrm>
            <a:off x="4716016" y="764704"/>
            <a:ext cx="3259063" cy="41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1043608" y="1484784"/>
            <a:ext cx="3166270" cy="31662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9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רזיאל\Desktop\images (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32" y="1124744"/>
            <a:ext cx="5122020" cy="41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5076056" y="1321521"/>
            <a:ext cx="2014142" cy="20141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57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רזיאל\Desktop\images (1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819" y="1196752"/>
            <a:ext cx="4692997" cy="414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4139952" y="1844824"/>
            <a:ext cx="2014142" cy="20141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5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רזיאל\Desktop\images (1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883" y="1559799"/>
            <a:ext cx="5264993" cy="336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2915816" y="2924944"/>
            <a:ext cx="2494588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5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רזיאל\Desktop\images (1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21095"/>
            <a:ext cx="4032447" cy="477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5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5652120" y="2420888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02395"/>
            <a:ext cx="2174577" cy="43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רזיאל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3675980" cy="389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מחבר ישר 4"/>
          <p:cNvCxnSpPr/>
          <p:nvPr/>
        </p:nvCxnSpPr>
        <p:spPr>
          <a:xfrm>
            <a:off x="4572000" y="332656"/>
            <a:ext cx="0" cy="56886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אליפסה 6"/>
          <p:cNvSpPr/>
          <p:nvPr/>
        </p:nvSpPr>
        <p:spPr>
          <a:xfrm>
            <a:off x="1619672" y="1842881"/>
            <a:ext cx="2014142" cy="20141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99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רזיאל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4830836" cy="448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אליפסה 4"/>
          <p:cNvSpPr/>
          <p:nvPr/>
        </p:nvSpPr>
        <p:spPr>
          <a:xfrm>
            <a:off x="3059832" y="1556792"/>
            <a:ext cx="3960440" cy="403244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2411760" y="1268760"/>
            <a:ext cx="3960440" cy="403244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9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רזיאל\Desktop\images (6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5838043" y="2420888"/>
            <a:ext cx="2593132" cy="388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899592" y="620688"/>
            <a:ext cx="4464496" cy="44644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רזיאל\Desktop\images (6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691680" y="836712"/>
            <a:ext cx="2593132" cy="388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5047675" y="1988840"/>
            <a:ext cx="2520280" cy="2448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0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רזיאל\Desktop\images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50" r="64116"/>
          <a:stretch/>
        </p:blipFill>
        <p:spPr bwMode="auto">
          <a:xfrm>
            <a:off x="3347864" y="3140968"/>
            <a:ext cx="2314044" cy="257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1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רזיאל\Desktop\images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50" r="64116"/>
          <a:stretch/>
        </p:blipFill>
        <p:spPr bwMode="auto">
          <a:xfrm>
            <a:off x="3347864" y="3140968"/>
            <a:ext cx="2314044" cy="257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3491880" y="908720"/>
            <a:ext cx="2520280" cy="2448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41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רזיאל\Desktop\images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919811" cy="2562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3419872" y="332656"/>
            <a:ext cx="2520280" cy="2448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94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רזיאל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567" y="2204864"/>
            <a:ext cx="4071085" cy="358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4790945" y="656692"/>
            <a:ext cx="3187413" cy="30963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9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רזיאל\Desktop\images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8880"/>
            <a:ext cx="3640360" cy="378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4351576" y="392489"/>
            <a:ext cx="2013932" cy="19563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92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רזיאל\Desktop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886926"/>
            <a:ext cx="4104456" cy="456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2123728" y="394031"/>
            <a:ext cx="3024336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2491634" y="1124744"/>
            <a:ext cx="2584422" cy="23402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95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8316416" y="6093296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052736"/>
            <a:ext cx="2174577" cy="43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רזיאל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52736"/>
            <a:ext cx="3888431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4860032" y="1556792"/>
            <a:ext cx="2016224" cy="21004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8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רזיאל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756496" cy="37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 rot="781663">
            <a:off x="5819516" y="3649570"/>
            <a:ext cx="829854" cy="13193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 rot="20319057">
            <a:off x="2695448" y="3822818"/>
            <a:ext cx="829854" cy="13193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4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1789701" y="476672"/>
            <a:ext cx="5832648" cy="58326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832" y="2946611"/>
            <a:ext cx="446385" cy="89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285" y="685527"/>
            <a:ext cx="2491445" cy="49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אליפסה 3"/>
          <p:cNvSpPr/>
          <p:nvPr/>
        </p:nvSpPr>
        <p:spPr>
          <a:xfrm>
            <a:off x="2555776" y="1088740"/>
            <a:ext cx="4176464" cy="4176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8078"/>
            <a:ext cx="2174577" cy="434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אליפסה 3"/>
          <p:cNvSpPr/>
          <p:nvPr/>
        </p:nvSpPr>
        <p:spPr>
          <a:xfrm>
            <a:off x="4111994" y="2838599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4644008" y="1154077"/>
            <a:ext cx="907268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707" y="2061105"/>
            <a:ext cx="1814537" cy="362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3131840" y="3212976"/>
            <a:ext cx="2808312" cy="28083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933" y="1052736"/>
            <a:ext cx="1094134" cy="218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6444208" y="836712"/>
            <a:ext cx="1728192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6" name="Picture 2" descr="C:\Users\רזיאל\Desktop\images (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02" y="3501008"/>
            <a:ext cx="1249307" cy="24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מחבר ישר 2"/>
          <p:cNvCxnSpPr/>
          <p:nvPr/>
        </p:nvCxnSpPr>
        <p:spPr>
          <a:xfrm>
            <a:off x="1331640" y="980728"/>
            <a:ext cx="6624736" cy="50188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5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‫הצגה על המסך (4:3)</PresentationFormat>
  <Paragraphs>0</Paragraphs>
  <Slides>31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2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רזיאל</dc:creator>
  <cp:lastModifiedBy>רזיאל</cp:lastModifiedBy>
  <cp:revision>4</cp:revision>
  <dcterms:created xsi:type="dcterms:W3CDTF">2016-01-11T09:39:02Z</dcterms:created>
  <dcterms:modified xsi:type="dcterms:W3CDTF">2016-01-11T10:10:52Z</dcterms:modified>
</cp:coreProperties>
</file>