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4"/>
  </p:sldMasterIdLst>
  <p:notesMasterIdLst>
    <p:notesMasterId r:id="rId20"/>
  </p:notesMasterIdLst>
  <p:handoutMasterIdLst>
    <p:handoutMasterId r:id="rId21"/>
  </p:handoutMasterIdLst>
  <p:sldIdLst>
    <p:sldId id="256" r:id="rId5"/>
    <p:sldId id="257" r:id="rId6"/>
    <p:sldId id="261" r:id="rId7"/>
    <p:sldId id="260" r:id="rId8"/>
    <p:sldId id="271" r:id="rId9"/>
    <p:sldId id="259" r:id="rId10"/>
    <p:sldId id="258" r:id="rId11"/>
    <p:sldId id="262" r:id="rId12"/>
    <p:sldId id="263" r:id="rId13"/>
    <p:sldId id="265" r:id="rId14"/>
    <p:sldId id="266" r:id="rId15"/>
    <p:sldId id="268" r:id="rId16"/>
    <p:sldId id="267" r:id="rId17"/>
    <p:sldId id="269" r:id="rId18"/>
    <p:sldId id="270" r:id="rId19"/>
  </p:sldIdLst>
  <p:sldSz cx="12192000" cy="6858000"/>
  <p:notesSz cx="6858000" cy="9144000"/>
  <p:defaultTextStyle>
    <a:defPPr algn="r" rtl="1">
      <a:defRPr lang="he-il"/>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2" d="100"/>
          <a:sy n="72" d="100"/>
        </p:scale>
        <p:origin x="660" y="84"/>
      </p:cViewPr>
      <p:guideLst/>
    </p:cSldViewPr>
  </p:slideViewPr>
  <p:notesTextViewPr>
    <p:cViewPr>
      <p:scale>
        <a:sx n="1" d="1"/>
        <a:sy n="1" d="1"/>
      </p:scale>
      <p:origin x="0" y="0"/>
    </p:cViewPr>
  </p:notesTextViewPr>
  <p:notesViewPr>
    <p:cSldViewPr snapToGrid="0">
      <p:cViewPr varScale="1">
        <p:scale>
          <a:sx n="89" d="100"/>
          <a:sy n="89" d="100"/>
        </p:scale>
        <p:origin x="301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A668E212-9D64-478B-9CD9-5F4217174660}" type="datetime1">
              <a:rPr lang="he-IL" smtClean="0">
                <a:latin typeface="Tahoma" panose="020B0604030504040204" pitchFamily="34" charset="0"/>
                <a:ea typeface="Tahoma" panose="020B0604030504040204" pitchFamily="34" charset="0"/>
                <a:cs typeface="Tahoma" panose="020B0604030504040204" pitchFamily="34" charset="0"/>
              </a:rPr>
              <a:t>כ"ט טבת תשפ"א</a:t>
            </a:fld>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6F2C8D43-8168-48C8-91A7-63EACBACA74B}" type="slidenum">
              <a:rPr lang="he-IL" smtClean="0">
                <a:latin typeface="Tahoma" panose="020B0604030504040204" pitchFamily="34" charset="0"/>
                <a:ea typeface="Tahoma" panose="020B0604030504040204" pitchFamily="34" charset="0"/>
                <a:cs typeface="Tahoma" panose="020B0604030504040204" pitchFamily="34" charset="0"/>
              </a:rPr>
              <a:pPr algn="l" rtl="1"/>
              <a:t>‹#›</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10998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3" name="מציין מיקום של תאריך 2"/>
          <p:cNvSpPr>
            <a:spLocks noGrp="1"/>
          </p:cNvSpPr>
          <p:nvPr>
            <p:ph type="dt" idx="1"/>
          </p:nvPr>
        </p:nvSpPr>
        <p:spPr>
          <a:xfrm flipH="1">
            <a:off x="1587"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C40BA3CF-27CD-43F5-9716-A272FB0002FC}" type="datetime1">
              <a:rPr lang="he-IL" smtClean="0"/>
              <a:pPr/>
              <a:t>כ"ט טבת תשפ"א</a:t>
            </a:fld>
            <a:endParaRPr lang="he-IL"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he-IL" noProof="0"/>
          </a:p>
        </p:txBody>
      </p:sp>
      <p:sp>
        <p:nvSpPr>
          <p:cNvPr id="5" name="מציין מיקום של הערו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7" name="מציין מיקום של מספר שקופית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5603C52C-5E29-41AF-BAA3-8217E886DA08}" type="slidenum">
              <a:rPr lang="he-IL" smtClean="0"/>
              <a:pPr/>
              <a:t>‹#›</a:t>
            </a:fld>
            <a:endParaRPr lang="he-IL"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1</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8736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10</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538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11</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4777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12</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8659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13</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4211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14</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7925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15</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792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2</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396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3</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889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4</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737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5</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485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6</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019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7</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6777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8</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844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9</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6907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7" name="תמונה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4375150"/>
            <a:ext cx="12192000" cy="2482850"/>
          </a:xfrm>
          <a:prstGeom prst="rect">
            <a:avLst/>
          </a:prstGeom>
        </p:spPr>
      </p:pic>
      <p:sp>
        <p:nvSpPr>
          <p:cNvPr id="2" name="כותרת 1"/>
          <p:cNvSpPr>
            <a:spLocks noGrp="1"/>
          </p:cNvSpPr>
          <p:nvPr>
            <p:ph type="ctrTitle"/>
          </p:nvPr>
        </p:nvSpPr>
        <p:spPr>
          <a:xfrm flipH="1">
            <a:off x="1371600" y="1803405"/>
            <a:ext cx="9448800" cy="1825096"/>
          </a:xfrm>
        </p:spPr>
        <p:txBody>
          <a:bodyPr rtlCol="1" anchor="b">
            <a:normAutofit/>
          </a:bodyPr>
          <a:lstStyle>
            <a:lvl1pPr algn="r" rtl="1">
              <a:defRPr sz="6000"/>
            </a:lvl1pPr>
          </a:lstStyle>
          <a:p>
            <a:pPr rtl="1"/>
            <a:r>
              <a:rPr lang="he-IL" noProof="0"/>
              <a:t>לחץ כדי לערוך סגנון כותרת של תבנית בסיס</a:t>
            </a:r>
          </a:p>
        </p:txBody>
      </p:sp>
      <p:sp>
        <p:nvSpPr>
          <p:cNvPr id="3" name="כותרת משנה 2"/>
          <p:cNvSpPr>
            <a:spLocks noGrp="1"/>
          </p:cNvSpPr>
          <p:nvPr>
            <p:ph type="subTitle" idx="1"/>
          </p:nvPr>
        </p:nvSpPr>
        <p:spPr>
          <a:xfrm flipH="1">
            <a:off x="1371600" y="3632201"/>
            <a:ext cx="9448800" cy="685800"/>
          </a:xfrm>
        </p:spPr>
        <p:txBody>
          <a:bodyPr rtlCol="1">
            <a:normAutofit/>
          </a:bodyPr>
          <a:lstStyle>
            <a:lvl1pPr marL="0" indent="0" algn="r" rtl="1">
              <a:buNone/>
              <a:defRPr sz="20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he-IL" noProof="0"/>
              <a:t>לחץ כדי לערוך סגנון כותרת משנה של תבנית בסיס</a:t>
            </a:r>
          </a:p>
        </p:txBody>
      </p:sp>
      <p:sp>
        <p:nvSpPr>
          <p:cNvPr id="4" name="מציין מיקום של תאריך 3"/>
          <p:cNvSpPr>
            <a:spLocks noGrp="1"/>
          </p:cNvSpPr>
          <p:nvPr>
            <p:ph type="dt" sz="half" idx="10"/>
          </p:nvPr>
        </p:nvSpPr>
        <p:spPr>
          <a:xfrm flipH="1">
            <a:off x="1371599" y="4314328"/>
            <a:ext cx="2910840" cy="374642"/>
          </a:xfrm>
        </p:spPr>
        <p:txBody>
          <a:bodyPr rtlCol="1"/>
          <a:lstStyle>
            <a:lvl1pPr algn="l" rtl="1">
              <a:defRPr/>
            </a:lvl1pPr>
          </a:lstStyle>
          <a:p>
            <a:fld id="{91A7BDBA-7202-4F63-9255-F0F6BDE13528}" type="datetime1">
              <a:rPr lang="he-IL" noProof="0" smtClean="0"/>
              <a:pPr/>
              <a:t>כ"ט טבת תשפ"א</a:t>
            </a:fld>
            <a:endParaRPr lang="he-IL" noProof="0"/>
          </a:p>
        </p:txBody>
      </p:sp>
      <p:sp>
        <p:nvSpPr>
          <p:cNvPr id="5" name="מציין מיקום של כותרת תחתונה 4"/>
          <p:cNvSpPr>
            <a:spLocks noGrp="1"/>
          </p:cNvSpPr>
          <p:nvPr>
            <p:ph type="ftr" sz="quarter" idx="11"/>
          </p:nvPr>
        </p:nvSpPr>
        <p:spPr>
          <a:xfrm flipH="1">
            <a:off x="4419600" y="4323845"/>
            <a:ext cx="6400800" cy="365125"/>
          </a:xfrm>
        </p:spPr>
        <p:txBody>
          <a:bodyPr rtlCol="1"/>
          <a:lstStyle>
            <a:lvl1pPr algn="r" rtl="1">
              <a:defRPr/>
            </a:lvl1pPr>
          </a:lstStyle>
          <a:p>
            <a:pPr rtl="1"/>
            <a:endParaRPr lang="he-IL" noProof="0"/>
          </a:p>
        </p:txBody>
      </p:sp>
      <p:sp>
        <p:nvSpPr>
          <p:cNvPr id="6" name="מציין מיקום של מספר שקופית 5"/>
          <p:cNvSpPr>
            <a:spLocks noGrp="1"/>
          </p:cNvSpPr>
          <p:nvPr>
            <p:ph type="sldNum" sz="quarter" idx="12"/>
          </p:nvPr>
        </p:nvSpPr>
        <p:spPr>
          <a:xfrm flipH="1">
            <a:off x="1371600" y="1430866"/>
            <a:ext cx="2743200" cy="365125"/>
          </a:xfrm>
        </p:spPr>
        <p:txBody>
          <a:bodyPr rtlCol="1"/>
          <a:lstStyle>
            <a:lvl1pPr algn="l" rtl="1">
              <a:defRPr/>
            </a:lvl1pPr>
          </a:lstStyle>
          <a:p>
            <a:fld id="{6D22F896-40B5-4ADD-8801-0D06FADFA095}" type="slidenum">
              <a:rPr lang="he-IL" noProof="0" smtClean="0"/>
              <a:pPr/>
              <a:t>‹#›</a:t>
            </a:fld>
            <a:endParaRPr lang="he-IL"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84189" y="4697360"/>
            <a:ext cx="10822034" cy="819355"/>
          </a:xfrm>
        </p:spPr>
        <p:txBody>
          <a:bodyPr rtlCol="1" anchor="b"/>
          <a:lstStyle>
            <a:lvl1pPr algn="r" rtl="1">
              <a:defRPr sz="3200"/>
            </a:lvl1pPr>
          </a:lstStyle>
          <a:p>
            <a:pPr rtl="1"/>
            <a:r>
              <a:rPr lang="he-IL" noProof="0"/>
              <a:t>לחץ כדי לערוך סגנון כותרת של תבנית בסיס</a:t>
            </a:r>
          </a:p>
        </p:txBody>
      </p:sp>
      <p:sp>
        <p:nvSpPr>
          <p:cNvPr id="3" name="מציין מיקום של תמונה 2"/>
          <p:cNvSpPr>
            <a:spLocks noGrp="1" noChangeAspect="1"/>
          </p:cNvSpPr>
          <p:nvPr>
            <p:ph type="pic" idx="1"/>
          </p:nvPr>
        </p:nvSpPr>
        <p:spPr>
          <a:xfrm flipH="1">
            <a:off x="688433" y="941439"/>
            <a:ext cx="10821840" cy="3478161"/>
          </a:xfrm>
        </p:spPr>
        <p:txBody>
          <a:bodyPr rtlCol="1" anchor="t"/>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a:t>לחץ על הסמל כדי להוסיף תמונה</a:t>
            </a:r>
          </a:p>
        </p:txBody>
      </p:sp>
      <p:sp>
        <p:nvSpPr>
          <p:cNvPr id="4" name="מציין מיקום טקסט 3"/>
          <p:cNvSpPr>
            <a:spLocks noGrp="1"/>
          </p:cNvSpPr>
          <p:nvPr>
            <p:ph type="body" sz="half" idx="2"/>
          </p:nvPr>
        </p:nvSpPr>
        <p:spPr>
          <a:xfrm flipH="1">
            <a:off x="685800" y="5516715"/>
            <a:ext cx="10820400" cy="701969"/>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a:t>לחץ כדי לערוך סגנונות טקסט של תבנית בסיס</a:t>
            </a:r>
          </a:p>
        </p:txBody>
      </p:sp>
      <p:sp>
        <p:nvSpPr>
          <p:cNvPr id="5" name="מציין מיקום של תאריך 4"/>
          <p:cNvSpPr>
            <a:spLocks noGrp="1"/>
          </p:cNvSpPr>
          <p:nvPr>
            <p:ph type="dt" sz="half" idx="10"/>
          </p:nvPr>
        </p:nvSpPr>
        <p:spPr>
          <a:xfrm flipH="1">
            <a:off x="685800" y="6356350"/>
            <a:ext cx="2910840" cy="365125"/>
          </a:xfrm>
        </p:spPr>
        <p:txBody>
          <a:bodyPr rtlCol="1"/>
          <a:lstStyle>
            <a:lvl1pPr algn="l" rtl="1">
              <a:defRPr/>
            </a:lvl1pPr>
          </a:lstStyle>
          <a:p>
            <a:fld id="{E9CD02A4-0257-42F2-AB3D-550DD6B67C24}" type="datetime1">
              <a:rPr lang="he-IL" smtClean="0"/>
              <a:pPr/>
              <a:t>כ"ט טבת תשפ"א</a:t>
            </a:fld>
            <a:endParaRPr lang="he-IL" dirty="0"/>
          </a:p>
        </p:txBody>
      </p:sp>
      <p:sp>
        <p:nvSpPr>
          <p:cNvPr id="6" name="מציין מיקום של כותרת תחתונה 5"/>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7" name="מציין מיקום של מספר שקופית 6"/>
          <p:cNvSpPr>
            <a:spLocks noGrp="1"/>
          </p:cNvSpPr>
          <p:nvPr>
            <p:ph type="sldNum" sz="quarter" idx="12"/>
          </p:nvPr>
        </p:nvSpPr>
        <p:spPr>
          <a:xfrm flipH="1">
            <a:off x="685800" y="381000"/>
            <a:ext cx="2743200" cy="365125"/>
          </a:xfrm>
        </p:spPr>
        <p:txBody>
          <a:bodyPr rtlCol="1"/>
          <a:lstStyle>
            <a:lvl1pPr algn="l" rtl="1">
              <a:defRPr/>
            </a:lvl1pPr>
          </a:lstStyle>
          <a:p>
            <a:fld id="{6D22F896-40B5-4ADD-8801-0D06FADFA095}" type="slidenum">
              <a:rPr lang="he-IL" smtClean="0"/>
              <a:pPr/>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כותרת וכיתוב">
    <p:spTree>
      <p:nvGrpSpPr>
        <p:cNvPr id="1" name=""/>
        <p:cNvGrpSpPr/>
        <p:nvPr/>
      </p:nvGrpSpPr>
      <p:grpSpPr>
        <a:xfrm>
          <a:off x="0" y="0"/>
          <a:ext cx="0" cy="0"/>
          <a:chOff x="0" y="0"/>
          <a:chExt cx="0" cy="0"/>
        </a:xfrm>
      </p:grpSpPr>
      <p:pic>
        <p:nvPicPr>
          <p:cNvPr id="8" name="תמונה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4375150"/>
            <a:ext cx="12192000" cy="2482850"/>
          </a:xfrm>
          <a:prstGeom prst="rect">
            <a:avLst/>
          </a:prstGeom>
        </p:spPr>
      </p:pic>
      <p:sp>
        <p:nvSpPr>
          <p:cNvPr id="2" name="כותרת 1"/>
          <p:cNvSpPr>
            <a:spLocks noGrp="1"/>
          </p:cNvSpPr>
          <p:nvPr>
            <p:ph type="title"/>
          </p:nvPr>
        </p:nvSpPr>
        <p:spPr>
          <a:xfrm flipH="1">
            <a:off x="685800" y="753532"/>
            <a:ext cx="10820400" cy="2802467"/>
          </a:xfrm>
        </p:spPr>
        <p:txBody>
          <a:bodyPr rtlCol="1" anchor="ctr"/>
          <a:lstStyle>
            <a:lvl1pPr algn="r" rtl="1">
              <a:defRPr sz="3200"/>
            </a:lvl1pPr>
          </a:lstStyle>
          <a:p>
            <a:pPr rtl="1"/>
            <a:r>
              <a:rPr lang="he-IL" noProof="0"/>
              <a:t>לחץ כדי לערוך סגנון כותרת של תבנית בסיס</a:t>
            </a:r>
          </a:p>
        </p:txBody>
      </p:sp>
      <p:sp>
        <p:nvSpPr>
          <p:cNvPr id="4" name="מציין מיקום טקסט 3"/>
          <p:cNvSpPr>
            <a:spLocks noGrp="1"/>
          </p:cNvSpPr>
          <p:nvPr>
            <p:ph type="body" sz="half" idx="2"/>
          </p:nvPr>
        </p:nvSpPr>
        <p:spPr>
          <a:xfrm flipH="1">
            <a:off x="1037017" y="3649133"/>
            <a:ext cx="10130516" cy="999067"/>
          </a:xfrm>
        </p:spPr>
        <p:txBody>
          <a:bodyPr rtlCol="1" anchor="ctr"/>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a:t>לחץ כדי לערוך סגנונות טקסט של תבנית בסיס</a:t>
            </a:r>
          </a:p>
        </p:txBody>
      </p:sp>
      <p:sp>
        <p:nvSpPr>
          <p:cNvPr id="5" name="מציין מיקום של תאריך 4"/>
          <p:cNvSpPr>
            <a:spLocks noGrp="1"/>
          </p:cNvSpPr>
          <p:nvPr>
            <p:ph type="dt" sz="half" idx="10"/>
          </p:nvPr>
        </p:nvSpPr>
        <p:spPr>
          <a:xfrm flipH="1">
            <a:off x="1466708" y="381000"/>
            <a:ext cx="2910840" cy="365125"/>
          </a:xfrm>
        </p:spPr>
        <p:txBody>
          <a:bodyPr rtlCol="1"/>
          <a:lstStyle>
            <a:lvl1pPr algn="l" rtl="1">
              <a:defRPr/>
            </a:lvl1pPr>
          </a:lstStyle>
          <a:p>
            <a:fld id="{94072028-8422-4152-A564-6EC1DF23C81A}" type="datetime1">
              <a:rPr lang="he-IL" smtClean="0"/>
              <a:pPr/>
              <a:t>כ"ט טבת תשפ"א</a:t>
            </a:fld>
            <a:endParaRPr lang="he-IL" dirty="0"/>
          </a:p>
        </p:txBody>
      </p:sp>
      <p:sp>
        <p:nvSpPr>
          <p:cNvPr id="6" name="מציין מיקום של כותרת תחתונה 5"/>
          <p:cNvSpPr>
            <a:spLocks noGrp="1"/>
          </p:cNvSpPr>
          <p:nvPr>
            <p:ph type="ftr" sz="quarter" idx="11"/>
          </p:nvPr>
        </p:nvSpPr>
        <p:spPr>
          <a:xfrm flipH="1">
            <a:off x="4514708" y="379941"/>
            <a:ext cx="6991492" cy="365125"/>
          </a:xfrm>
        </p:spPr>
        <p:txBody>
          <a:bodyPr rtlCol="1"/>
          <a:lstStyle>
            <a:lvl1pPr algn="r" rtl="1">
              <a:defRPr/>
            </a:lvl1pPr>
          </a:lstStyle>
          <a:p>
            <a:pPr rtl="1"/>
            <a:endParaRPr lang="he-IL" noProof="0"/>
          </a:p>
        </p:txBody>
      </p:sp>
      <p:sp>
        <p:nvSpPr>
          <p:cNvPr id="7" name="מציין מיקום של מספר שקופית 6"/>
          <p:cNvSpPr>
            <a:spLocks noGrp="1"/>
          </p:cNvSpPr>
          <p:nvPr>
            <p:ph type="sldNum" sz="quarter" idx="12"/>
          </p:nvPr>
        </p:nvSpPr>
        <p:spPr>
          <a:xfrm flipH="1">
            <a:off x="685800" y="381000"/>
            <a:ext cx="643748" cy="365125"/>
          </a:xfrm>
        </p:spPr>
        <p:txBody>
          <a:bodyPr rtlCol="1"/>
          <a:lstStyle>
            <a:lvl1pPr algn="l" rtl="1">
              <a:defRPr/>
            </a:lvl1pPr>
          </a:lstStyle>
          <a:p>
            <a:fld id="{6D22F896-40B5-4ADD-8801-0D06FADFA095}" type="slidenum">
              <a:rPr lang="he-IL" smtClean="0"/>
              <a:pPr/>
              <a:t>‹#›</a:t>
            </a:fld>
            <a:endParaRPr lang="he-I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ציטוט עם כיתוב">
    <p:spTree>
      <p:nvGrpSpPr>
        <p:cNvPr id="1" name=""/>
        <p:cNvGrpSpPr/>
        <p:nvPr/>
      </p:nvGrpSpPr>
      <p:grpSpPr>
        <a:xfrm>
          <a:off x="0" y="0"/>
          <a:ext cx="0" cy="0"/>
          <a:chOff x="0" y="0"/>
          <a:chExt cx="0" cy="0"/>
        </a:xfrm>
      </p:grpSpPr>
      <p:pic>
        <p:nvPicPr>
          <p:cNvPr id="13" name="תמונה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4375150"/>
            <a:ext cx="12192000" cy="2482850"/>
          </a:xfrm>
          <a:prstGeom prst="rect">
            <a:avLst/>
          </a:prstGeom>
        </p:spPr>
      </p:pic>
      <p:sp>
        <p:nvSpPr>
          <p:cNvPr id="2" name="כותרת 1"/>
          <p:cNvSpPr>
            <a:spLocks noGrp="1"/>
          </p:cNvSpPr>
          <p:nvPr>
            <p:ph type="title"/>
          </p:nvPr>
        </p:nvSpPr>
        <p:spPr>
          <a:xfrm flipH="1">
            <a:off x="1016000" y="753533"/>
            <a:ext cx="10151533" cy="2604495"/>
          </a:xfrm>
        </p:spPr>
        <p:txBody>
          <a:bodyPr rtlCol="1" anchor="ctr"/>
          <a:lstStyle>
            <a:lvl1pPr algn="r" rtl="1">
              <a:defRPr sz="3200">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12" name="מציין מיקום טקסט 3"/>
          <p:cNvSpPr>
            <a:spLocks noGrp="1"/>
          </p:cNvSpPr>
          <p:nvPr>
            <p:ph type="body" sz="half" idx="13"/>
          </p:nvPr>
        </p:nvSpPr>
        <p:spPr>
          <a:xfrm flipH="1">
            <a:off x="1295399" y="3365556"/>
            <a:ext cx="9592736" cy="444443"/>
          </a:xfrm>
        </p:spPr>
        <p:txBody>
          <a:bodyPr rtlCol="1" anchor="t">
            <a:normAutofit/>
          </a:bodyPr>
          <a:lstStyle>
            <a:lvl1pPr marL="0" indent="0" algn="r" rtl="1">
              <a:buNone/>
              <a:defRPr sz="14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a:t>לחץ כדי לערוך סגנונות טקסט של תבנית בסיס</a:t>
            </a:r>
          </a:p>
        </p:txBody>
      </p:sp>
      <p:sp>
        <p:nvSpPr>
          <p:cNvPr id="4" name="מציין מיקום טקסט 3"/>
          <p:cNvSpPr>
            <a:spLocks noGrp="1"/>
          </p:cNvSpPr>
          <p:nvPr>
            <p:ph type="body" sz="half" idx="2"/>
          </p:nvPr>
        </p:nvSpPr>
        <p:spPr>
          <a:xfrm flipH="1">
            <a:off x="1016000" y="3959862"/>
            <a:ext cx="10151533" cy="679871"/>
          </a:xfrm>
        </p:spPr>
        <p:txBody>
          <a:bodyPr rtlCol="1" anchor="ctr">
            <a:normAutofit/>
          </a:bodyPr>
          <a:lstStyle>
            <a:lvl1pPr marL="0" indent="0" algn="r" rtl="1">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a:t>לחץ כדי לערוך סגנונות טקסט של תבנית בסיס</a:t>
            </a:r>
          </a:p>
        </p:txBody>
      </p:sp>
      <p:sp>
        <p:nvSpPr>
          <p:cNvPr id="5" name="מציין מיקום של תאריך 4"/>
          <p:cNvSpPr>
            <a:spLocks noGrp="1"/>
          </p:cNvSpPr>
          <p:nvPr>
            <p:ph type="dt" sz="half" idx="10"/>
          </p:nvPr>
        </p:nvSpPr>
        <p:spPr>
          <a:xfrm flipH="1">
            <a:off x="1466708" y="381000"/>
            <a:ext cx="2910840"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42F4A5F4-136D-4327-9C16-BA3556E33320}" type="datetime1">
              <a:rPr lang="he-IL" smtClean="0"/>
              <a:pPr/>
              <a:t>כ"ט טבת תשפ"א</a:t>
            </a:fld>
            <a:endParaRPr lang="he-IL" dirty="0"/>
          </a:p>
        </p:txBody>
      </p:sp>
      <p:sp>
        <p:nvSpPr>
          <p:cNvPr id="6" name="מציין מיקום של כותרת תחתונה 5"/>
          <p:cNvSpPr>
            <a:spLocks noGrp="1"/>
          </p:cNvSpPr>
          <p:nvPr>
            <p:ph type="ftr" sz="quarter" idx="11"/>
          </p:nvPr>
        </p:nvSpPr>
        <p:spPr>
          <a:xfrm flipH="1">
            <a:off x="4514708" y="379941"/>
            <a:ext cx="6991492"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7" name="מציין מיקום של מספר שקופית 6"/>
          <p:cNvSpPr>
            <a:spLocks noGrp="1"/>
          </p:cNvSpPr>
          <p:nvPr>
            <p:ph type="sldNum" sz="quarter" idx="12"/>
          </p:nvPr>
        </p:nvSpPr>
        <p:spPr>
          <a:xfrm flipH="1">
            <a:off x="685800" y="381000"/>
            <a:ext cx="643748"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6D22F896-40B5-4ADD-8801-0D06FADFA095}" type="slidenum">
              <a:rPr lang="he-IL" smtClean="0"/>
              <a:pPr algn="l"/>
              <a:t>‹#›</a:t>
            </a:fld>
            <a:endParaRPr lang="he-IL" dirty="0"/>
          </a:p>
        </p:txBody>
      </p:sp>
      <p:sp>
        <p:nvSpPr>
          <p:cNvPr id="9" name="תיבת טקסט 8"/>
          <p:cNvSpPr txBox="1"/>
          <p:nvPr/>
        </p:nvSpPr>
        <p:spPr>
          <a:xfrm flipH="1">
            <a:off x="11106150" y="933450"/>
            <a:ext cx="609600" cy="584776"/>
          </a:xfrm>
          <a:prstGeom prst="rect">
            <a:avLst/>
          </a:prstGeom>
        </p:spPr>
        <p:txBody>
          <a:bodyPr vert="horz" lIns="91440" tIns="45720" rIns="91440" bIns="45720" rtlCol="1" anchor="ctr">
            <a:noAutofit/>
          </a:bodyPr>
          <a:lstStyle>
            <a:lvl1pPr algn="r" rtl="1">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lgn="r" rtl="1">
              <a:defRPr>
                <a:solidFill>
                  <a:schemeClr val="tx2"/>
                </a:solidFill>
              </a:defRPr>
            </a:lvl2pPr>
            <a:lvl3pPr algn="r" rtl="1">
              <a:defRPr>
                <a:solidFill>
                  <a:schemeClr val="tx2"/>
                </a:solidFill>
              </a:defRPr>
            </a:lvl3pPr>
            <a:lvl4pPr algn="r" rtl="1">
              <a:defRPr>
                <a:solidFill>
                  <a:schemeClr val="tx2"/>
                </a:solidFill>
              </a:defRPr>
            </a:lvl4pPr>
            <a:lvl5pPr algn="r" rtl="1">
              <a:defRPr>
                <a:solidFill>
                  <a:schemeClr val="tx2"/>
                </a:solidFill>
              </a:defRPr>
            </a:lvl5pPr>
            <a:lvl6pPr algn="r" rtl="1">
              <a:defRPr>
                <a:solidFill>
                  <a:schemeClr val="tx2"/>
                </a:solidFill>
              </a:defRPr>
            </a:lvl6pPr>
            <a:lvl7pPr algn="r" rtl="1">
              <a:defRPr>
                <a:solidFill>
                  <a:schemeClr val="tx2"/>
                </a:solidFill>
              </a:defRPr>
            </a:lvl7pPr>
            <a:lvl8pPr algn="r" rtl="1">
              <a:defRPr>
                <a:solidFill>
                  <a:schemeClr val="tx2"/>
                </a:solidFill>
              </a:defRPr>
            </a:lvl8pPr>
            <a:lvl9pPr algn="r" rtl="1">
              <a:defRPr>
                <a:solidFill>
                  <a:schemeClr val="tx2"/>
                </a:solidFill>
              </a:defRPr>
            </a:lvl9pPr>
          </a:lstStyle>
          <a:p>
            <a:pPr lvl="0" algn="r" rtl="1"/>
            <a:r>
              <a:rPr lang="he-IL" sz="8000" noProof="0">
                <a:solidFill>
                  <a:schemeClr val="tx1"/>
                </a:solidFill>
                <a:effectLst/>
                <a:latin typeface="Tahoma" panose="020B0604030504040204" pitchFamily="34" charset="0"/>
                <a:ea typeface="Tahoma" panose="020B0604030504040204" pitchFamily="34" charset="0"/>
                <a:cs typeface="Tahoma" panose="020B0604030504040204" pitchFamily="34" charset="0"/>
              </a:rPr>
              <a:t>"</a:t>
            </a:r>
          </a:p>
        </p:txBody>
      </p:sp>
      <p:sp>
        <p:nvSpPr>
          <p:cNvPr id="10" name="תיבת טקסט 9"/>
          <p:cNvSpPr txBox="1"/>
          <p:nvPr/>
        </p:nvSpPr>
        <p:spPr>
          <a:xfrm flipH="1">
            <a:off x="598170" y="2701290"/>
            <a:ext cx="609600" cy="584776"/>
          </a:xfrm>
          <a:prstGeom prst="rect">
            <a:avLst/>
          </a:prstGeom>
        </p:spPr>
        <p:txBody>
          <a:bodyPr vert="horz" lIns="91440" tIns="45720" rIns="91440" bIns="45720" rtlCol="1" anchor="ctr">
            <a:noAutofit/>
          </a:bodyPr>
          <a:lstStyle>
            <a:lvl1pPr algn="r" rtl="1">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lgn="r" rtl="1">
              <a:defRPr>
                <a:solidFill>
                  <a:schemeClr val="tx2"/>
                </a:solidFill>
              </a:defRPr>
            </a:lvl2pPr>
            <a:lvl3pPr algn="r" rtl="1">
              <a:defRPr>
                <a:solidFill>
                  <a:schemeClr val="tx2"/>
                </a:solidFill>
              </a:defRPr>
            </a:lvl3pPr>
            <a:lvl4pPr algn="r" rtl="1">
              <a:defRPr>
                <a:solidFill>
                  <a:schemeClr val="tx2"/>
                </a:solidFill>
              </a:defRPr>
            </a:lvl4pPr>
            <a:lvl5pPr algn="r" rtl="1">
              <a:defRPr>
                <a:solidFill>
                  <a:schemeClr val="tx2"/>
                </a:solidFill>
              </a:defRPr>
            </a:lvl5pPr>
            <a:lvl6pPr algn="r" rtl="1">
              <a:defRPr>
                <a:solidFill>
                  <a:schemeClr val="tx2"/>
                </a:solidFill>
              </a:defRPr>
            </a:lvl6pPr>
            <a:lvl7pPr algn="r" rtl="1">
              <a:defRPr>
                <a:solidFill>
                  <a:schemeClr val="tx2"/>
                </a:solidFill>
              </a:defRPr>
            </a:lvl7pPr>
            <a:lvl8pPr algn="r" rtl="1">
              <a:defRPr>
                <a:solidFill>
                  <a:schemeClr val="tx2"/>
                </a:solidFill>
              </a:defRPr>
            </a:lvl8pPr>
            <a:lvl9pPr algn="r" rtl="1">
              <a:defRPr>
                <a:solidFill>
                  <a:schemeClr val="tx2"/>
                </a:solidFill>
              </a:defRPr>
            </a:lvl9pPr>
          </a:lstStyle>
          <a:p>
            <a:pPr lvl="0" algn="l" rtl="1"/>
            <a:r>
              <a:rPr lang="he-IL" sz="8000" noProof="0">
                <a:solidFill>
                  <a:schemeClr val="tx1"/>
                </a:solidFill>
                <a:effectLst/>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כרטיס שם">
    <p:spTree>
      <p:nvGrpSpPr>
        <p:cNvPr id="1" name=""/>
        <p:cNvGrpSpPr/>
        <p:nvPr/>
      </p:nvGrpSpPr>
      <p:grpSpPr>
        <a:xfrm>
          <a:off x="0" y="0"/>
          <a:ext cx="0" cy="0"/>
          <a:chOff x="0" y="0"/>
          <a:chExt cx="0" cy="0"/>
        </a:xfrm>
      </p:grpSpPr>
      <p:pic>
        <p:nvPicPr>
          <p:cNvPr id="9" name="תמונה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4375150"/>
            <a:ext cx="12192000" cy="2482850"/>
          </a:xfrm>
          <a:prstGeom prst="rect">
            <a:avLst/>
          </a:prstGeom>
        </p:spPr>
      </p:pic>
      <p:sp>
        <p:nvSpPr>
          <p:cNvPr id="2" name="כותרת 1"/>
          <p:cNvSpPr>
            <a:spLocks noGrp="1"/>
          </p:cNvSpPr>
          <p:nvPr>
            <p:ph type="title"/>
          </p:nvPr>
        </p:nvSpPr>
        <p:spPr>
          <a:xfrm flipH="1">
            <a:off x="1021319" y="1124701"/>
            <a:ext cx="10146186" cy="2511835"/>
          </a:xfrm>
        </p:spPr>
        <p:txBody>
          <a:bodyPr rtlCol="1" anchor="b"/>
          <a:lstStyle>
            <a:lvl1pPr algn="r" rtl="1">
              <a:defRPr sz="3200"/>
            </a:lvl1pPr>
          </a:lstStyle>
          <a:p>
            <a:pPr rtl="1"/>
            <a:r>
              <a:rPr lang="he-IL" noProof="0"/>
              <a:t>לחץ כדי לערוך סגנון כותרת של תבנית בסיס</a:t>
            </a:r>
          </a:p>
        </p:txBody>
      </p:sp>
      <p:sp>
        <p:nvSpPr>
          <p:cNvPr id="4" name="מציין מיקום טקסט 3"/>
          <p:cNvSpPr>
            <a:spLocks noGrp="1"/>
          </p:cNvSpPr>
          <p:nvPr>
            <p:ph type="body" sz="half" idx="2"/>
          </p:nvPr>
        </p:nvSpPr>
        <p:spPr>
          <a:xfrm flipH="1">
            <a:off x="1022879" y="3648315"/>
            <a:ext cx="10144654" cy="999885"/>
          </a:xfrm>
        </p:spPr>
        <p:txBody>
          <a:bodyPr rtlCol="1" anchor="t"/>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a:t>לחץ כדי לערוך סגנונות טקסט של תבנית בסיס</a:t>
            </a:r>
          </a:p>
        </p:txBody>
      </p:sp>
      <p:sp>
        <p:nvSpPr>
          <p:cNvPr id="5" name="מציין מיקום של תאריך 4"/>
          <p:cNvSpPr>
            <a:spLocks noGrp="1"/>
          </p:cNvSpPr>
          <p:nvPr>
            <p:ph type="dt" sz="half" idx="10"/>
          </p:nvPr>
        </p:nvSpPr>
        <p:spPr>
          <a:xfrm flipH="1">
            <a:off x="1466708" y="378883"/>
            <a:ext cx="2910840" cy="365125"/>
          </a:xfrm>
        </p:spPr>
        <p:txBody>
          <a:bodyPr rtlCol="1"/>
          <a:lstStyle>
            <a:lvl1pPr algn="l" rtl="1">
              <a:defRPr/>
            </a:lvl1pPr>
          </a:lstStyle>
          <a:p>
            <a:fld id="{6D4C014A-C799-4C65-AC0B-9563A48EA1CA}" type="datetime1">
              <a:rPr lang="he-IL" smtClean="0"/>
              <a:pPr/>
              <a:t>כ"ט טבת תשפ"א</a:t>
            </a:fld>
            <a:endParaRPr lang="he-IL" dirty="0"/>
          </a:p>
        </p:txBody>
      </p:sp>
      <p:sp>
        <p:nvSpPr>
          <p:cNvPr id="6" name="מציין מיקום של כותרת תחתונה 5"/>
          <p:cNvSpPr>
            <a:spLocks noGrp="1"/>
          </p:cNvSpPr>
          <p:nvPr>
            <p:ph type="ftr" sz="quarter" idx="11"/>
          </p:nvPr>
        </p:nvSpPr>
        <p:spPr>
          <a:xfrm flipH="1">
            <a:off x="4514708" y="378883"/>
            <a:ext cx="6991492" cy="365125"/>
          </a:xfrm>
        </p:spPr>
        <p:txBody>
          <a:bodyPr rtlCol="1"/>
          <a:lstStyle>
            <a:lvl1pPr algn="r" rtl="1">
              <a:defRPr/>
            </a:lvl1pPr>
          </a:lstStyle>
          <a:p>
            <a:pPr rtl="1"/>
            <a:endParaRPr lang="he-IL" noProof="0"/>
          </a:p>
        </p:txBody>
      </p:sp>
      <p:sp>
        <p:nvSpPr>
          <p:cNvPr id="7" name="מציין מיקום של מספר שקופית 6"/>
          <p:cNvSpPr>
            <a:spLocks noGrp="1"/>
          </p:cNvSpPr>
          <p:nvPr>
            <p:ph type="sldNum" sz="quarter" idx="12"/>
          </p:nvPr>
        </p:nvSpPr>
        <p:spPr>
          <a:xfrm flipH="1">
            <a:off x="685800" y="381000"/>
            <a:ext cx="643748" cy="365125"/>
          </a:xfrm>
        </p:spPr>
        <p:txBody>
          <a:bodyPr rtlCol="1"/>
          <a:lstStyle>
            <a:lvl1pPr algn="r" rtl="1">
              <a:defRPr/>
            </a:lvl1pPr>
          </a:lstStyle>
          <a:p>
            <a:pPr algn="l"/>
            <a:fld id="{6D22F896-40B5-4ADD-8801-0D06FADFA095}" type="slidenum">
              <a:rPr lang="he-IL" smtClean="0"/>
              <a:pPr algn="l"/>
              <a:t>‹#›</a:t>
            </a:fld>
            <a:endParaRPr lang="he-I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15" name="כותרת 1"/>
          <p:cNvSpPr>
            <a:spLocks noGrp="1"/>
          </p:cNvSpPr>
          <p:nvPr>
            <p:ph type="title"/>
          </p:nvPr>
        </p:nvSpPr>
        <p:spPr>
          <a:xfrm flipH="1">
            <a:off x="685801" y="761999"/>
            <a:ext cx="8610599" cy="1303867"/>
          </a:xfrm>
        </p:spPr>
        <p:txBody>
          <a:bodyPr rtlCol="1"/>
          <a:lstStyle>
            <a:lvl1pPr algn="l" rtl="1">
              <a:defRPr/>
            </a:lvl1pPr>
          </a:lstStyle>
          <a:p>
            <a:pPr rtl="1"/>
            <a:r>
              <a:rPr lang="he-IL" noProof="0"/>
              <a:t>לחץ כדי לערוך סגנון כותרת של תבנית בסיס</a:t>
            </a:r>
          </a:p>
        </p:txBody>
      </p:sp>
      <p:sp>
        <p:nvSpPr>
          <p:cNvPr id="7" name="מציין מיקום טקסט 2"/>
          <p:cNvSpPr>
            <a:spLocks noGrp="1"/>
          </p:cNvSpPr>
          <p:nvPr>
            <p:ph type="body" idx="1"/>
          </p:nvPr>
        </p:nvSpPr>
        <p:spPr>
          <a:xfrm flipH="1">
            <a:off x="8049768" y="2202080"/>
            <a:ext cx="3456432" cy="617320"/>
          </a:xfrm>
        </p:spPr>
        <p:txBody>
          <a:bodyPr rtlCol="1" anchor="b">
            <a:noAutofit/>
          </a:bodyPr>
          <a:lstStyle>
            <a:lvl1pPr marL="0" indent="0" algn="r" rtl="1">
              <a:buNone/>
              <a:defRPr sz="24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8" name="מציין מיקום טקסט 3"/>
          <p:cNvSpPr>
            <a:spLocks noGrp="1"/>
          </p:cNvSpPr>
          <p:nvPr>
            <p:ph type="body" sz="half" idx="15"/>
          </p:nvPr>
        </p:nvSpPr>
        <p:spPr>
          <a:xfrm flipH="1">
            <a:off x="8049769" y="2904565"/>
            <a:ext cx="3456432" cy="3314132"/>
          </a:xfrm>
        </p:spPr>
        <p:txBody>
          <a:bodyPr rtlCol="1" anchor="t">
            <a:normAutofit/>
          </a:bodyPr>
          <a:lstStyle>
            <a:lvl1pPr marL="0" indent="0" algn="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לחץ כדי לערוך סגנונות טקסט של תבנית בסיס</a:t>
            </a:r>
          </a:p>
        </p:txBody>
      </p:sp>
      <p:sp>
        <p:nvSpPr>
          <p:cNvPr id="9" name="מציין מיקום טקסט 4"/>
          <p:cNvSpPr>
            <a:spLocks noGrp="1"/>
          </p:cNvSpPr>
          <p:nvPr>
            <p:ph type="body" sz="quarter" idx="3"/>
          </p:nvPr>
        </p:nvSpPr>
        <p:spPr>
          <a:xfrm flipH="1">
            <a:off x="4366768" y="2201333"/>
            <a:ext cx="3456432" cy="626534"/>
          </a:xfrm>
        </p:spPr>
        <p:txBody>
          <a:bodyPr rtlCol="1" anchor="b">
            <a:noAutofit/>
          </a:bodyPr>
          <a:lstStyle>
            <a:lvl1pPr marL="0" indent="0" algn="r" rtl="1">
              <a:buNone/>
              <a:defRPr sz="24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10" name="מציין מיקום טקסט 3"/>
          <p:cNvSpPr>
            <a:spLocks noGrp="1"/>
          </p:cNvSpPr>
          <p:nvPr>
            <p:ph type="body" sz="half" idx="16"/>
          </p:nvPr>
        </p:nvSpPr>
        <p:spPr>
          <a:xfrm flipH="1">
            <a:off x="4368710" y="2904067"/>
            <a:ext cx="3456432" cy="3314618"/>
          </a:xfrm>
        </p:spPr>
        <p:txBody>
          <a:bodyPr rtlCol="1" anchor="t">
            <a:normAutofit/>
          </a:bodyPr>
          <a:lstStyle>
            <a:lvl1pPr marL="0" indent="0" algn="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לחץ כדי לערוך סגנונות טקסט של תבנית בסיס</a:t>
            </a:r>
          </a:p>
        </p:txBody>
      </p:sp>
      <p:sp>
        <p:nvSpPr>
          <p:cNvPr id="11" name="מציין מיקום טקסט 4"/>
          <p:cNvSpPr>
            <a:spLocks noGrp="1"/>
          </p:cNvSpPr>
          <p:nvPr>
            <p:ph type="body" sz="quarter" idx="13"/>
          </p:nvPr>
        </p:nvSpPr>
        <p:spPr>
          <a:xfrm flipH="1">
            <a:off x="683768" y="2192866"/>
            <a:ext cx="3456432" cy="626534"/>
          </a:xfrm>
        </p:spPr>
        <p:txBody>
          <a:bodyPr rtlCol="1" anchor="b">
            <a:noAutofit/>
          </a:bodyPr>
          <a:lstStyle>
            <a:lvl1pPr marL="0" indent="0" algn="r" rtl="1">
              <a:buNone/>
              <a:defRPr sz="24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12" name="מציין מיקום טקסט 3"/>
          <p:cNvSpPr>
            <a:spLocks noGrp="1"/>
          </p:cNvSpPr>
          <p:nvPr>
            <p:ph type="body" sz="half" idx="17"/>
          </p:nvPr>
        </p:nvSpPr>
        <p:spPr>
          <a:xfrm flipH="1">
            <a:off x="683767" y="2904565"/>
            <a:ext cx="3456432" cy="3314132"/>
          </a:xfrm>
        </p:spPr>
        <p:txBody>
          <a:bodyPr rtlCol="1" anchor="t">
            <a:normAutofit/>
          </a:bodyPr>
          <a:lstStyle>
            <a:lvl1pPr marL="0" indent="0" algn="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לחץ כדי לערוך סגנונות טקסט של תבנית בסיס</a:t>
            </a:r>
          </a:p>
        </p:txBody>
      </p:sp>
      <p:sp>
        <p:nvSpPr>
          <p:cNvPr id="3" name="מציין מיקום של תאריך 2"/>
          <p:cNvSpPr>
            <a:spLocks noGrp="1"/>
          </p:cNvSpPr>
          <p:nvPr>
            <p:ph type="dt" sz="half" idx="10"/>
          </p:nvPr>
        </p:nvSpPr>
        <p:spPr>
          <a:xfrm flipH="1">
            <a:off x="685800" y="6356350"/>
            <a:ext cx="2910840" cy="365125"/>
          </a:xfrm>
        </p:spPr>
        <p:txBody>
          <a:bodyPr rtlCol="1"/>
          <a:lstStyle>
            <a:lvl1pPr algn="l" rtl="1">
              <a:defRPr/>
            </a:lvl1pPr>
          </a:lstStyle>
          <a:p>
            <a:fld id="{ADA31E70-E50C-42FA-8DCA-56737BE1A3FE}" type="datetime1">
              <a:rPr lang="he-IL" noProof="0" smtClean="0"/>
              <a:pPr/>
              <a:t>כ"ט טבת תשפ"א</a:t>
            </a:fld>
            <a:endParaRPr lang="he-IL" noProof="0"/>
          </a:p>
        </p:txBody>
      </p:sp>
      <p:sp>
        <p:nvSpPr>
          <p:cNvPr id="4" name="מציין מיקום של כותרת תחתונה 3"/>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5" name="מציין מיקום של מספר שקופית 4"/>
          <p:cNvSpPr>
            <a:spLocks noGrp="1"/>
          </p:cNvSpPr>
          <p:nvPr>
            <p:ph type="sldNum" sz="quarter" idx="12"/>
          </p:nvPr>
        </p:nvSpPr>
        <p:spPr>
          <a:xfrm flipH="1">
            <a:off x="685800" y="381000"/>
            <a:ext cx="2743200" cy="365125"/>
          </a:xfrm>
        </p:spPr>
        <p:txBody>
          <a:bodyPr rtlCol="1"/>
          <a:lstStyle>
            <a:lvl1pPr algn="l" rtl="1">
              <a:defRPr/>
            </a:lvl1pPr>
          </a:lstStyle>
          <a:p>
            <a:fld id="{6D22F896-40B5-4ADD-8801-0D06FADFA095}" type="slidenum">
              <a:rPr lang="he-IL" noProof="0" smtClean="0"/>
              <a:pPr/>
              <a:t>‹#›</a:t>
            </a:fld>
            <a:endParaRPr lang="he-IL"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ה עם 3 תמונות">
    <p:spTree>
      <p:nvGrpSpPr>
        <p:cNvPr id="1" name=""/>
        <p:cNvGrpSpPr/>
        <p:nvPr/>
      </p:nvGrpSpPr>
      <p:grpSpPr>
        <a:xfrm>
          <a:off x="0" y="0"/>
          <a:ext cx="0" cy="0"/>
          <a:chOff x="0" y="0"/>
          <a:chExt cx="0" cy="0"/>
        </a:xfrm>
      </p:grpSpPr>
      <p:sp>
        <p:nvSpPr>
          <p:cNvPr id="30" name="כותרת 1"/>
          <p:cNvSpPr>
            <a:spLocks noGrp="1"/>
          </p:cNvSpPr>
          <p:nvPr>
            <p:ph type="title"/>
          </p:nvPr>
        </p:nvSpPr>
        <p:spPr>
          <a:xfrm flipH="1">
            <a:off x="685801" y="762000"/>
            <a:ext cx="8610599" cy="1295400"/>
          </a:xfrm>
        </p:spPr>
        <p:txBody>
          <a:bodyPr rtlCol="1"/>
          <a:lstStyle>
            <a:lvl1pPr algn="l" rtl="1">
              <a:defRPr/>
            </a:lvl1pPr>
          </a:lstStyle>
          <a:p>
            <a:pPr rtl="1"/>
            <a:r>
              <a:rPr lang="he-IL" noProof="0"/>
              <a:t>לחץ כדי לערוך סגנון כותרת של תבנית בסיס</a:t>
            </a:r>
            <a:endParaRPr lang="he-IL" noProof="0" dirty="0"/>
          </a:p>
        </p:txBody>
      </p:sp>
      <p:sp>
        <p:nvSpPr>
          <p:cNvPr id="19" name="מציין מיקום טקסט 2"/>
          <p:cNvSpPr>
            <a:spLocks noGrp="1"/>
          </p:cNvSpPr>
          <p:nvPr>
            <p:ph type="body" idx="1"/>
          </p:nvPr>
        </p:nvSpPr>
        <p:spPr>
          <a:xfrm flipH="1">
            <a:off x="8051800" y="4191000"/>
            <a:ext cx="3451582" cy="682765"/>
          </a:xfrm>
        </p:spPr>
        <p:txBody>
          <a:bodyPr rtlCol="1" anchor="b">
            <a:noAutofit/>
          </a:bodyPr>
          <a:lstStyle>
            <a:lvl1pPr marL="0" indent="0" algn="r" rtl="1">
              <a:buNone/>
              <a:defRPr sz="24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20" name="מציין מיקום של תמונה 2"/>
          <p:cNvSpPr>
            <a:spLocks noGrp="1" noChangeAspect="1"/>
          </p:cNvSpPr>
          <p:nvPr>
            <p:ph type="pic" idx="15"/>
          </p:nvPr>
        </p:nvSpPr>
        <p:spPr>
          <a:xfrm flipH="1">
            <a:off x="8051800" y="2362200"/>
            <a:ext cx="3451582" cy="1524000"/>
          </a:xfrm>
          <a:prstGeom prst="roundRect">
            <a:avLst>
              <a:gd name="adj" fmla="val 0"/>
            </a:avLst>
          </a:prstGeom>
          <a:effectLst>
            <a:outerShdw blurRad="50800" dist="50800" dir="5400000" algn="tl" rotWithShape="0">
              <a:srgbClr val="000000">
                <a:alpha val="43000"/>
              </a:srgbClr>
            </a:outerShdw>
          </a:effectLst>
        </p:spPr>
        <p:txBody>
          <a:bodyPr rtlCol="1" anchor="t">
            <a:normAutofit/>
          </a:bodyPr>
          <a:lstStyle>
            <a:lvl1pPr marL="0" indent="0" algn="ctr" rtl="1">
              <a:buNone/>
              <a:defRPr sz="1600"/>
            </a:lvl1pPr>
            <a:lvl2pPr marL="457200" indent="0" algn="r" rtl="1">
              <a:buNone/>
              <a:defRPr sz="1600"/>
            </a:lvl2pPr>
            <a:lvl3pPr marL="914400" indent="0" algn="r" rtl="1">
              <a:buNone/>
              <a:defRPr sz="16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rtl="1"/>
            <a:r>
              <a:rPr lang="he-IL" noProof="0"/>
              <a:t>לחץ על הסמל כדי להוסיף תמונה</a:t>
            </a:r>
          </a:p>
        </p:txBody>
      </p:sp>
      <p:sp>
        <p:nvSpPr>
          <p:cNvPr id="21" name="מציין מיקום טקסט 3"/>
          <p:cNvSpPr>
            <a:spLocks noGrp="1"/>
          </p:cNvSpPr>
          <p:nvPr>
            <p:ph type="body" sz="half" idx="18"/>
          </p:nvPr>
        </p:nvSpPr>
        <p:spPr>
          <a:xfrm flipH="1">
            <a:off x="8051800" y="4873764"/>
            <a:ext cx="3451582" cy="1344921"/>
          </a:xfrm>
        </p:spPr>
        <p:txBody>
          <a:bodyPr rtlCol="1" anchor="t">
            <a:normAutofit/>
          </a:bodyPr>
          <a:lstStyle>
            <a:lvl1pPr marL="0" indent="0" algn="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לחץ כדי לערוך סגנונות טקסט של תבנית בסיס</a:t>
            </a:r>
          </a:p>
        </p:txBody>
      </p:sp>
      <p:sp>
        <p:nvSpPr>
          <p:cNvPr id="22" name="מציין מיקום טקסט 4"/>
          <p:cNvSpPr>
            <a:spLocks noGrp="1"/>
          </p:cNvSpPr>
          <p:nvPr>
            <p:ph type="body" sz="quarter" idx="3"/>
          </p:nvPr>
        </p:nvSpPr>
        <p:spPr>
          <a:xfrm flipH="1">
            <a:off x="4368802" y="4191000"/>
            <a:ext cx="3448935" cy="682765"/>
          </a:xfrm>
        </p:spPr>
        <p:txBody>
          <a:bodyPr rtlCol="1" anchor="b">
            <a:noAutofit/>
          </a:bodyPr>
          <a:lstStyle>
            <a:lvl1pPr marL="0" indent="0" algn="r" rtl="1">
              <a:buNone/>
              <a:defRPr sz="24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23" name="מציין מיקום של תמונה 2"/>
          <p:cNvSpPr>
            <a:spLocks noGrp="1" noChangeAspect="1"/>
          </p:cNvSpPr>
          <p:nvPr>
            <p:ph type="pic" idx="21"/>
          </p:nvPr>
        </p:nvSpPr>
        <p:spPr>
          <a:xfrm flipH="1">
            <a:off x="4368801"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1" anchor="t">
            <a:normAutofit/>
          </a:bodyPr>
          <a:lstStyle>
            <a:lvl1pPr marL="0" indent="0" algn="ctr" rtl="1">
              <a:buNone/>
              <a:defRPr sz="1600"/>
            </a:lvl1pPr>
            <a:lvl2pPr marL="457200" indent="0" algn="r" rtl="1">
              <a:buNone/>
              <a:defRPr sz="1600"/>
            </a:lvl2pPr>
            <a:lvl3pPr marL="914400" indent="0" algn="r" rtl="1">
              <a:buNone/>
              <a:defRPr sz="16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rtl="1"/>
            <a:r>
              <a:rPr lang="he-IL" noProof="0"/>
              <a:t>לחץ על הסמל כדי להוסיף תמונה</a:t>
            </a:r>
          </a:p>
        </p:txBody>
      </p:sp>
      <p:sp>
        <p:nvSpPr>
          <p:cNvPr id="24" name="מציין מיקום טקסט 3"/>
          <p:cNvSpPr>
            <a:spLocks noGrp="1"/>
          </p:cNvSpPr>
          <p:nvPr>
            <p:ph type="body" sz="half" idx="19"/>
          </p:nvPr>
        </p:nvSpPr>
        <p:spPr>
          <a:xfrm flipH="1">
            <a:off x="4368801" y="4873763"/>
            <a:ext cx="3448935" cy="1344921"/>
          </a:xfrm>
        </p:spPr>
        <p:txBody>
          <a:bodyPr rtlCol="1" anchor="t">
            <a:normAutofit/>
          </a:bodyPr>
          <a:lstStyle>
            <a:lvl1pPr marL="0" indent="0" algn="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לחץ כדי לערוך סגנונות טקסט של תבנית בסיס</a:t>
            </a:r>
          </a:p>
        </p:txBody>
      </p:sp>
      <p:sp>
        <p:nvSpPr>
          <p:cNvPr id="25" name="מציין מיקום טקסט 4"/>
          <p:cNvSpPr>
            <a:spLocks noGrp="1"/>
          </p:cNvSpPr>
          <p:nvPr>
            <p:ph type="body" sz="quarter" idx="13"/>
          </p:nvPr>
        </p:nvSpPr>
        <p:spPr>
          <a:xfrm flipH="1">
            <a:off x="685800" y="4191000"/>
            <a:ext cx="3456469" cy="682765"/>
          </a:xfrm>
        </p:spPr>
        <p:txBody>
          <a:bodyPr rtlCol="1" anchor="b">
            <a:noAutofit/>
          </a:bodyPr>
          <a:lstStyle>
            <a:lvl1pPr marL="0" indent="0" algn="r" rtl="1">
              <a:buNone/>
              <a:defRPr sz="24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26" name="מציין מיקום תמונה 2"/>
          <p:cNvSpPr>
            <a:spLocks noGrp="1" noChangeAspect="1"/>
          </p:cNvSpPr>
          <p:nvPr>
            <p:ph type="pic" idx="22"/>
          </p:nvPr>
        </p:nvSpPr>
        <p:spPr>
          <a:xfrm flipH="1">
            <a:off x="694267" y="2362200"/>
            <a:ext cx="3447878" cy="1524000"/>
          </a:xfrm>
          <a:prstGeom prst="roundRect">
            <a:avLst>
              <a:gd name="adj" fmla="val 0"/>
            </a:avLst>
          </a:prstGeom>
          <a:effectLst>
            <a:outerShdw blurRad="50800" dist="50800" dir="5400000" algn="tl" rotWithShape="0">
              <a:srgbClr val="000000">
                <a:alpha val="43000"/>
              </a:srgbClr>
            </a:outerShdw>
          </a:effectLst>
        </p:spPr>
        <p:txBody>
          <a:bodyPr rtlCol="1" anchor="t">
            <a:normAutofit/>
          </a:bodyPr>
          <a:lstStyle>
            <a:lvl1pPr marL="0" indent="0" algn="ctr" rtl="1">
              <a:buNone/>
              <a:defRPr sz="1600"/>
            </a:lvl1pPr>
            <a:lvl2pPr marL="457200" indent="0" algn="r" rtl="1">
              <a:buNone/>
              <a:defRPr sz="1600"/>
            </a:lvl2pPr>
            <a:lvl3pPr marL="914400" indent="0" algn="r" rtl="1">
              <a:buNone/>
              <a:defRPr sz="16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rtl="1"/>
            <a:r>
              <a:rPr lang="he-IL" noProof="0"/>
              <a:t>לחץ על הסמל כדי להוסיף תמונה</a:t>
            </a:r>
          </a:p>
        </p:txBody>
      </p:sp>
      <p:sp>
        <p:nvSpPr>
          <p:cNvPr id="27" name="מציין מיקום טקסט 3"/>
          <p:cNvSpPr>
            <a:spLocks noGrp="1"/>
          </p:cNvSpPr>
          <p:nvPr>
            <p:ph type="body" sz="half" idx="20"/>
          </p:nvPr>
        </p:nvSpPr>
        <p:spPr>
          <a:xfrm flipH="1">
            <a:off x="689824" y="4873761"/>
            <a:ext cx="3452445" cy="1344921"/>
          </a:xfrm>
        </p:spPr>
        <p:txBody>
          <a:bodyPr rtlCol="1" anchor="t">
            <a:normAutofit/>
          </a:bodyPr>
          <a:lstStyle>
            <a:lvl1pPr marL="0" indent="0" algn="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לחץ כדי לערוך סגנונות טקסט של תבנית בסיס</a:t>
            </a:r>
          </a:p>
        </p:txBody>
      </p:sp>
      <p:sp>
        <p:nvSpPr>
          <p:cNvPr id="3" name="מציין מיקום של תאריך 2"/>
          <p:cNvSpPr>
            <a:spLocks noGrp="1"/>
          </p:cNvSpPr>
          <p:nvPr>
            <p:ph type="dt" sz="half" idx="10"/>
          </p:nvPr>
        </p:nvSpPr>
        <p:spPr>
          <a:xfrm flipH="1">
            <a:off x="685800" y="6356350"/>
            <a:ext cx="2910840" cy="365125"/>
          </a:xfrm>
        </p:spPr>
        <p:txBody>
          <a:bodyPr rtlCol="1"/>
          <a:lstStyle>
            <a:lvl1pPr algn="l" rtl="1">
              <a:defRPr/>
            </a:lvl1pPr>
          </a:lstStyle>
          <a:p>
            <a:fld id="{71E41075-7A3D-470C-AC9B-A50F7C966BE8}" type="datetime1">
              <a:rPr lang="he-IL" smtClean="0"/>
              <a:pPr/>
              <a:t>כ"ט טבת תשפ"א</a:t>
            </a:fld>
            <a:endParaRPr lang="he-IL" dirty="0"/>
          </a:p>
        </p:txBody>
      </p:sp>
      <p:sp>
        <p:nvSpPr>
          <p:cNvPr id="4" name="מציין מיקום של כותרת תחתונה 3"/>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5" name="מציין מיקום של מספר שקופית 4"/>
          <p:cNvSpPr>
            <a:spLocks noGrp="1"/>
          </p:cNvSpPr>
          <p:nvPr>
            <p:ph type="sldNum" sz="quarter" idx="12"/>
          </p:nvPr>
        </p:nvSpPr>
        <p:spPr>
          <a:xfrm flipH="1">
            <a:off x="685800" y="381000"/>
            <a:ext cx="2743200" cy="365125"/>
          </a:xfrm>
        </p:spPr>
        <p:txBody>
          <a:bodyPr rtlCol="1"/>
          <a:lstStyle>
            <a:lvl1pPr algn="l" rtl="1">
              <a:defRPr/>
            </a:lvl1pPr>
          </a:lstStyle>
          <a:p>
            <a:fld id="{6D22F896-40B5-4ADD-8801-0D06FADFA095}" type="slidenum">
              <a:rPr lang="he-IL" smtClean="0"/>
              <a:pPr/>
              <a:t>‹#›</a:t>
            </a:fld>
            <a:endParaRPr lang="he-I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85800" y="764373"/>
            <a:ext cx="8610600" cy="1293028"/>
          </a:xfrm>
        </p:spPr>
        <p:txBody>
          <a:bodyPr rtlCol="1"/>
          <a:lstStyle>
            <a:lvl1pPr algn="l" rtl="1">
              <a:defRPr/>
            </a:lvl1pPr>
          </a:lstStyle>
          <a:p>
            <a:pPr rtl="1"/>
            <a:r>
              <a:rPr lang="he-IL" noProof="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H="1">
            <a:off x="685800" y="2194559"/>
            <a:ext cx="10820400" cy="4024125"/>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4" name="מציין מיקום של תאריך 3"/>
          <p:cNvSpPr>
            <a:spLocks noGrp="1"/>
          </p:cNvSpPr>
          <p:nvPr>
            <p:ph type="dt" sz="half" idx="10"/>
          </p:nvPr>
        </p:nvSpPr>
        <p:spPr>
          <a:xfrm flipH="1">
            <a:off x="685800" y="6356350"/>
            <a:ext cx="2910840" cy="365125"/>
          </a:xfrm>
        </p:spPr>
        <p:txBody>
          <a:bodyPr rtlCol="1"/>
          <a:lstStyle>
            <a:lvl1pPr algn="l" rtl="1">
              <a:defRPr/>
            </a:lvl1pPr>
          </a:lstStyle>
          <a:p>
            <a:fld id="{6F544159-AF54-4A1E-97A8-DF05FC76FC1D}" type="datetime1">
              <a:rPr lang="he-IL" noProof="0" smtClean="0"/>
              <a:pPr/>
              <a:t>כ"ט טבת תשפ"א</a:t>
            </a:fld>
            <a:endParaRPr lang="he-IL" noProof="0" dirty="0"/>
          </a:p>
        </p:txBody>
      </p:sp>
      <p:sp>
        <p:nvSpPr>
          <p:cNvPr id="5" name="מציין מיקום של כותרת תחתונה 4"/>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dirty="0"/>
          </a:p>
        </p:txBody>
      </p:sp>
      <p:sp>
        <p:nvSpPr>
          <p:cNvPr id="6" name="מציין מיקום של מספר שקופית 5"/>
          <p:cNvSpPr>
            <a:spLocks noGrp="1"/>
          </p:cNvSpPr>
          <p:nvPr>
            <p:ph type="sldNum" sz="quarter" idx="12"/>
          </p:nvPr>
        </p:nvSpPr>
        <p:spPr>
          <a:xfrm flipH="1">
            <a:off x="685800" y="381000"/>
            <a:ext cx="2743200" cy="365125"/>
          </a:xfrm>
        </p:spPr>
        <p:txBody>
          <a:bodyPr rtlCol="1"/>
          <a:lstStyle>
            <a:lvl1pPr algn="l" rtl="1">
              <a:defRPr/>
            </a:lvl1pPr>
          </a:lstStyle>
          <a:p>
            <a:fld id="{6D22F896-40B5-4ADD-8801-0D06FADFA095}" type="slidenum">
              <a:rPr lang="he-IL" noProof="0" smtClean="0"/>
              <a:pPr/>
              <a:t>‹#›</a:t>
            </a:fld>
            <a:endParaRPr lang="he-IL"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pic>
        <p:nvPicPr>
          <p:cNvPr id="8" name="תמונה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4375150"/>
            <a:ext cx="12192000" cy="2482850"/>
          </a:xfrm>
          <a:prstGeom prst="rect">
            <a:avLst/>
          </a:prstGeom>
        </p:spPr>
      </p:pic>
      <p:sp>
        <p:nvSpPr>
          <p:cNvPr id="2" name="כותרת אנכית 1"/>
          <p:cNvSpPr>
            <a:spLocks noGrp="1"/>
          </p:cNvSpPr>
          <p:nvPr>
            <p:ph type="title" orient="vert"/>
          </p:nvPr>
        </p:nvSpPr>
        <p:spPr>
          <a:xfrm flipH="1">
            <a:off x="685800" y="745066"/>
            <a:ext cx="2057400" cy="3903133"/>
          </a:xfrm>
        </p:spPr>
        <p:txBody>
          <a:bodyPr vert="vert270" rtlCol="1"/>
          <a:lstStyle>
            <a:lvl1pPr algn="r" rtl="1">
              <a:defRPr/>
            </a:lvl1pPr>
          </a:lstStyle>
          <a:p>
            <a:pPr rtl="1"/>
            <a:r>
              <a:rPr lang="he-IL" noProof="0"/>
              <a:t>לחץ כדי לערוך סגנון כותרת של תבנית בסיס</a:t>
            </a:r>
          </a:p>
        </p:txBody>
      </p:sp>
      <p:sp>
        <p:nvSpPr>
          <p:cNvPr id="3" name="מציין מיקום טקסט אנכי 2"/>
          <p:cNvSpPr>
            <a:spLocks noGrp="1"/>
          </p:cNvSpPr>
          <p:nvPr>
            <p:ph type="body" orient="vert" idx="1"/>
          </p:nvPr>
        </p:nvSpPr>
        <p:spPr>
          <a:xfrm flipH="1">
            <a:off x="2963333" y="745067"/>
            <a:ext cx="8204201" cy="3903133"/>
          </a:xfrm>
        </p:spPr>
        <p:txBody>
          <a:bodyPr vert="vert270"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p:cNvSpPr>
            <a:spLocks noGrp="1"/>
          </p:cNvSpPr>
          <p:nvPr>
            <p:ph type="dt" sz="half" idx="10"/>
          </p:nvPr>
        </p:nvSpPr>
        <p:spPr>
          <a:xfrm flipH="1">
            <a:off x="1466708" y="379941"/>
            <a:ext cx="2910840" cy="365125"/>
          </a:xfrm>
        </p:spPr>
        <p:txBody>
          <a:bodyPr rtlCol="1"/>
          <a:lstStyle>
            <a:lvl1pPr algn="l" rtl="1">
              <a:defRPr/>
            </a:lvl1pPr>
          </a:lstStyle>
          <a:p>
            <a:fld id="{14A07C8C-762D-4247-BCB4-449B5F1E0283}" type="datetime1">
              <a:rPr lang="he-IL" noProof="0" smtClean="0"/>
              <a:pPr/>
              <a:t>כ"ט טבת תשפ"א</a:t>
            </a:fld>
            <a:endParaRPr lang="he-IL" noProof="0"/>
          </a:p>
        </p:txBody>
      </p:sp>
      <p:sp>
        <p:nvSpPr>
          <p:cNvPr id="5" name="מציין מיקום של כותרת תחתונה 4"/>
          <p:cNvSpPr>
            <a:spLocks noGrp="1"/>
          </p:cNvSpPr>
          <p:nvPr>
            <p:ph type="ftr" sz="quarter" idx="11"/>
          </p:nvPr>
        </p:nvSpPr>
        <p:spPr>
          <a:xfrm flipH="1">
            <a:off x="4514708" y="381000"/>
            <a:ext cx="6991492" cy="365125"/>
          </a:xfrm>
        </p:spPr>
        <p:txBody>
          <a:bodyPr rtlCol="1"/>
          <a:lstStyle>
            <a:lvl1pPr algn="r" rtl="1">
              <a:defRPr/>
            </a:lvl1pPr>
          </a:lstStyle>
          <a:p>
            <a:pPr rtl="1"/>
            <a:endParaRPr lang="he-IL" noProof="0"/>
          </a:p>
        </p:txBody>
      </p:sp>
      <p:sp>
        <p:nvSpPr>
          <p:cNvPr id="6" name="מציין מיקום של מספר שקופית 5"/>
          <p:cNvSpPr>
            <a:spLocks noGrp="1"/>
          </p:cNvSpPr>
          <p:nvPr>
            <p:ph type="sldNum" sz="quarter" idx="12"/>
          </p:nvPr>
        </p:nvSpPr>
        <p:spPr>
          <a:xfrm flipH="1">
            <a:off x="685800" y="381000"/>
            <a:ext cx="643748" cy="365125"/>
          </a:xfrm>
        </p:spPr>
        <p:txBody>
          <a:bodyPr rtlCol="1"/>
          <a:lstStyle>
            <a:lvl1pPr algn="r" rtl="1">
              <a:defRPr/>
            </a:lvl1pPr>
          </a:lstStyle>
          <a:p>
            <a:pPr algn="l"/>
            <a:fld id="{6D22F896-40B5-4ADD-8801-0D06FADFA095}" type="slidenum">
              <a:rPr lang="he-IL" noProof="0" smtClean="0"/>
              <a:pPr algn="l"/>
              <a:t>‹#›</a:t>
            </a:fld>
            <a:endParaRPr lang="he-IL"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85800" y="764373"/>
            <a:ext cx="8610600" cy="1293028"/>
          </a:xfrm>
        </p:spPr>
        <p:txBody>
          <a:bodyPr rtlCol="1"/>
          <a:lstStyle>
            <a:lvl1pPr algn="l" rtl="1">
              <a:defRPr/>
            </a:lvl1pPr>
          </a:lstStyle>
          <a:p>
            <a:pPr rtl="1"/>
            <a:r>
              <a:rPr lang="he-IL" noProof="0"/>
              <a:t>לחץ כדי לערוך סגנון כותרת של תבנית בסיס</a:t>
            </a:r>
            <a:endParaRPr lang="he-IL" noProof="0" dirty="0"/>
          </a:p>
        </p:txBody>
      </p:sp>
      <p:sp>
        <p:nvSpPr>
          <p:cNvPr id="3" name="מציין מיקום תוכן 2"/>
          <p:cNvSpPr>
            <a:spLocks noGrp="1"/>
          </p:cNvSpPr>
          <p:nvPr>
            <p:ph idx="1"/>
          </p:nvPr>
        </p:nvSpPr>
        <p:spPr>
          <a:xfrm flipH="1">
            <a:off x="685800" y="2194560"/>
            <a:ext cx="10820400" cy="4024125"/>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p:cNvSpPr>
            <a:spLocks noGrp="1"/>
          </p:cNvSpPr>
          <p:nvPr>
            <p:ph type="dt" sz="half" idx="10"/>
          </p:nvPr>
        </p:nvSpPr>
        <p:spPr>
          <a:xfrm flipH="1">
            <a:off x="685800" y="6356350"/>
            <a:ext cx="2910840" cy="365125"/>
          </a:xfrm>
        </p:spPr>
        <p:txBody>
          <a:bodyPr rtlCol="1"/>
          <a:lstStyle>
            <a:lvl1pPr algn="l" rtl="1">
              <a:defRPr/>
            </a:lvl1pPr>
          </a:lstStyle>
          <a:p>
            <a:fld id="{410EAC67-977C-43D9-BFFF-B32C6ACED2D7}" type="datetime1">
              <a:rPr lang="he-IL" smtClean="0"/>
              <a:pPr/>
              <a:t>כ"ט טבת תשפ"א</a:t>
            </a:fld>
            <a:endParaRPr lang="he-IL" dirty="0"/>
          </a:p>
        </p:txBody>
      </p:sp>
      <p:sp>
        <p:nvSpPr>
          <p:cNvPr id="5" name="מציין מיקום של כותרת תחתונה 4"/>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6" name="מציין מיקום של מספר שקופית 5"/>
          <p:cNvSpPr>
            <a:spLocks noGrp="1"/>
          </p:cNvSpPr>
          <p:nvPr>
            <p:ph type="sldNum" sz="quarter" idx="12"/>
          </p:nvPr>
        </p:nvSpPr>
        <p:spPr>
          <a:xfrm flipH="1">
            <a:off x="685800" y="381000"/>
            <a:ext cx="2743200" cy="365125"/>
          </a:xfrm>
        </p:spPr>
        <p:txBody>
          <a:bodyPr rtlCol="1"/>
          <a:lstStyle>
            <a:lvl1pPr algn="l" rtl="1">
              <a:defRPr/>
            </a:lvl1pPr>
          </a:lstStyle>
          <a:p>
            <a:fld id="{6D22F896-40B5-4ADD-8801-0D06FADFA095}" type="slidenum">
              <a:rPr lang="he-IL" smtClean="0"/>
              <a:pPr/>
              <a:t>‹#›</a:t>
            </a:fld>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pic>
        <p:nvPicPr>
          <p:cNvPr id="9" name="תמונה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4375150"/>
            <a:ext cx="12192000" cy="2482850"/>
          </a:xfrm>
          <a:prstGeom prst="rect">
            <a:avLst/>
          </a:prstGeom>
        </p:spPr>
      </p:pic>
      <p:sp>
        <p:nvSpPr>
          <p:cNvPr id="2" name="כותרת 1"/>
          <p:cNvSpPr>
            <a:spLocks noGrp="1"/>
          </p:cNvSpPr>
          <p:nvPr>
            <p:ph type="title"/>
          </p:nvPr>
        </p:nvSpPr>
        <p:spPr>
          <a:xfrm flipH="1">
            <a:off x="685801" y="753533"/>
            <a:ext cx="10820399" cy="2801935"/>
          </a:xfrm>
        </p:spPr>
        <p:txBody>
          <a:bodyPr rtlCol="1" anchor="b">
            <a:normAutofit/>
          </a:bodyPr>
          <a:lstStyle>
            <a:lvl1pPr algn="l" rtl="1">
              <a:defRPr sz="4000"/>
            </a:lvl1pPr>
          </a:lstStyle>
          <a:p>
            <a:pPr rtl="1"/>
            <a:r>
              <a:rPr lang="he-IL" noProof="0"/>
              <a:t>לחץ כדי לערוך סגנון כותרת של תבנית בסיס</a:t>
            </a:r>
            <a:endParaRPr lang="he-IL" noProof="0" dirty="0"/>
          </a:p>
        </p:txBody>
      </p:sp>
      <p:sp>
        <p:nvSpPr>
          <p:cNvPr id="3" name="מציין מיקום טקסט 2"/>
          <p:cNvSpPr>
            <a:spLocks noGrp="1"/>
          </p:cNvSpPr>
          <p:nvPr>
            <p:ph type="body" idx="1"/>
          </p:nvPr>
        </p:nvSpPr>
        <p:spPr>
          <a:xfrm flipH="1">
            <a:off x="677333" y="3641725"/>
            <a:ext cx="10490200" cy="955675"/>
          </a:xfrm>
        </p:spPr>
        <p:txBody>
          <a:bodyPr rtlCol="1">
            <a:normAutofit/>
          </a:bodyPr>
          <a:lstStyle>
            <a:lvl1pPr marL="0" indent="0" algn="l" rtl="1">
              <a:buNone/>
              <a:defRPr sz="2200">
                <a:solidFill>
                  <a:schemeClr val="tx1">
                    <a:tint val="7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he-IL" noProof="0"/>
              <a:t>לחץ כדי לערוך סגנונות טקסט של תבנית בסיס</a:t>
            </a:r>
          </a:p>
        </p:txBody>
      </p:sp>
      <p:sp>
        <p:nvSpPr>
          <p:cNvPr id="4" name="מציין מיקום של תאריך 3"/>
          <p:cNvSpPr>
            <a:spLocks noGrp="1"/>
          </p:cNvSpPr>
          <p:nvPr>
            <p:ph type="dt" sz="half" idx="10"/>
          </p:nvPr>
        </p:nvSpPr>
        <p:spPr>
          <a:xfrm flipH="1">
            <a:off x="1466708" y="381000"/>
            <a:ext cx="2910840" cy="365125"/>
          </a:xfrm>
        </p:spPr>
        <p:txBody>
          <a:bodyPr rtlCol="1"/>
          <a:lstStyle>
            <a:lvl1pPr algn="l" rtl="1">
              <a:defRPr/>
            </a:lvl1pPr>
          </a:lstStyle>
          <a:p>
            <a:fld id="{DA12636B-1E20-4015-ABC8-F957CD5A3BCC}" type="datetime1">
              <a:rPr lang="he-IL" smtClean="0"/>
              <a:pPr/>
              <a:t>כ"ט טבת תשפ"א</a:t>
            </a:fld>
            <a:endParaRPr lang="he-IL" dirty="0"/>
          </a:p>
        </p:txBody>
      </p:sp>
      <p:sp>
        <p:nvSpPr>
          <p:cNvPr id="5" name="מציין מיקום של כותרת תחתונה 4"/>
          <p:cNvSpPr>
            <a:spLocks noGrp="1"/>
          </p:cNvSpPr>
          <p:nvPr>
            <p:ph type="ftr" sz="quarter" idx="11"/>
          </p:nvPr>
        </p:nvSpPr>
        <p:spPr>
          <a:xfrm flipH="1">
            <a:off x="4514708" y="381001"/>
            <a:ext cx="6991492" cy="364065"/>
          </a:xfrm>
        </p:spPr>
        <p:txBody>
          <a:bodyPr rtlCol="1"/>
          <a:lstStyle>
            <a:lvl1pPr algn="r" rtl="1">
              <a:defRPr/>
            </a:lvl1pPr>
          </a:lstStyle>
          <a:p>
            <a:pPr rtl="1"/>
            <a:endParaRPr lang="he-IL" noProof="0"/>
          </a:p>
        </p:txBody>
      </p:sp>
      <p:sp>
        <p:nvSpPr>
          <p:cNvPr id="6" name="מציין מיקום של מספר שקופית 5"/>
          <p:cNvSpPr>
            <a:spLocks noGrp="1"/>
          </p:cNvSpPr>
          <p:nvPr>
            <p:ph type="sldNum" sz="quarter" idx="12"/>
          </p:nvPr>
        </p:nvSpPr>
        <p:spPr>
          <a:xfrm flipH="1">
            <a:off x="685800" y="381000"/>
            <a:ext cx="643748" cy="365125"/>
          </a:xfrm>
        </p:spPr>
        <p:txBody>
          <a:bodyPr rtlCol="1"/>
          <a:lstStyle>
            <a:lvl1pPr algn="l" rtl="1">
              <a:defRPr/>
            </a:lvl1pPr>
          </a:lstStyle>
          <a:p>
            <a:fld id="{6D22F896-40B5-4ADD-8801-0D06FADFA095}" type="slidenum">
              <a:rPr lang="he-IL" smtClean="0"/>
              <a:pPr/>
              <a:t>‹#›</a:t>
            </a:fld>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85800" y="764373"/>
            <a:ext cx="8610600" cy="1293028"/>
          </a:xfrm>
        </p:spPr>
        <p:txBody>
          <a:bodyPr rtlCol="1"/>
          <a:lstStyle>
            <a:lvl1pPr algn="l" rtl="1">
              <a:defRPr/>
            </a:lvl1pPr>
          </a:lstStyle>
          <a:p>
            <a:pPr rtl="1"/>
            <a:r>
              <a:rPr lang="he-IL" noProof="0"/>
              <a:t>לחץ כדי לערוך סגנון כותרת של תבנית בסיס</a:t>
            </a:r>
          </a:p>
        </p:txBody>
      </p:sp>
      <p:sp>
        <p:nvSpPr>
          <p:cNvPr id="3" name="מציין מיקום תוכן 2"/>
          <p:cNvSpPr>
            <a:spLocks noGrp="1"/>
          </p:cNvSpPr>
          <p:nvPr>
            <p:ph sz="half" idx="1"/>
          </p:nvPr>
        </p:nvSpPr>
        <p:spPr>
          <a:xfrm flipH="1">
            <a:off x="6172200" y="2194559"/>
            <a:ext cx="5334000" cy="4024125"/>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תוכן 3"/>
          <p:cNvSpPr>
            <a:spLocks noGrp="1"/>
          </p:cNvSpPr>
          <p:nvPr>
            <p:ph sz="half" idx="2"/>
          </p:nvPr>
        </p:nvSpPr>
        <p:spPr>
          <a:xfrm flipH="1">
            <a:off x="685800" y="2194559"/>
            <a:ext cx="5334000" cy="4024125"/>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5" name="מציין מיקום של תאריך 4"/>
          <p:cNvSpPr>
            <a:spLocks noGrp="1"/>
          </p:cNvSpPr>
          <p:nvPr>
            <p:ph type="dt" sz="half" idx="10"/>
          </p:nvPr>
        </p:nvSpPr>
        <p:spPr>
          <a:xfrm flipH="1">
            <a:off x="685800" y="6356350"/>
            <a:ext cx="2910840" cy="365125"/>
          </a:xfrm>
        </p:spPr>
        <p:txBody>
          <a:bodyPr rtlCol="1"/>
          <a:lstStyle>
            <a:lvl1pPr algn="l" rtl="1">
              <a:defRPr/>
            </a:lvl1pPr>
          </a:lstStyle>
          <a:p>
            <a:fld id="{FA8B1F08-1F6A-43B7-A0CA-9936084ADEE4}" type="datetime1">
              <a:rPr lang="he-IL" noProof="0" smtClean="0"/>
              <a:pPr/>
              <a:t>כ"ט טבת תשפ"א</a:t>
            </a:fld>
            <a:endParaRPr lang="he-IL" noProof="0"/>
          </a:p>
        </p:txBody>
      </p:sp>
      <p:sp>
        <p:nvSpPr>
          <p:cNvPr id="6" name="מציין מיקום של כותרת תחתונה 5"/>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7" name="מציין מיקום של מספר שקופית 6"/>
          <p:cNvSpPr>
            <a:spLocks noGrp="1"/>
          </p:cNvSpPr>
          <p:nvPr>
            <p:ph type="sldNum" sz="quarter" idx="12"/>
          </p:nvPr>
        </p:nvSpPr>
        <p:spPr>
          <a:xfrm flipH="1">
            <a:off x="685800" y="381000"/>
            <a:ext cx="2743200" cy="365125"/>
          </a:xfrm>
        </p:spPr>
        <p:txBody>
          <a:bodyPr rtlCol="1"/>
          <a:lstStyle>
            <a:lvl1pPr algn="r" rtl="1">
              <a:defRPr/>
            </a:lvl1pPr>
          </a:lstStyle>
          <a:p>
            <a:pPr algn="l"/>
            <a:fld id="{6D22F896-40B5-4ADD-8801-0D06FADFA095}" type="slidenum">
              <a:rPr lang="he-IL" noProof="0" smtClean="0"/>
              <a:pPr algn="l"/>
              <a:t>‹#›</a:t>
            </a:fld>
            <a:endParaRPr lang="he-IL"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85800" y="762000"/>
            <a:ext cx="8610600" cy="1295400"/>
          </a:xfrm>
        </p:spPr>
        <p:txBody>
          <a:bodyPr rtlCol="1"/>
          <a:lstStyle>
            <a:lvl1pPr algn="l" rtl="1">
              <a:defRPr/>
            </a:lvl1pPr>
          </a:lstStyle>
          <a:p>
            <a:pPr rtl="1"/>
            <a:r>
              <a:rPr lang="he-IL" noProof="0"/>
              <a:t>לחץ כדי לערוך סגנון כותרת של תבנית בסיס</a:t>
            </a:r>
          </a:p>
        </p:txBody>
      </p:sp>
      <p:sp>
        <p:nvSpPr>
          <p:cNvPr id="3" name="מציין מיקום טקסט 2"/>
          <p:cNvSpPr>
            <a:spLocks noGrp="1"/>
          </p:cNvSpPr>
          <p:nvPr>
            <p:ph type="body" idx="1"/>
          </p:nvPr>
        </p:nvSpPr>
        <p:spPr>
          <a:xfrm flipH="1">
            <a:off x="6197600" y="2183802"/>
            <a:ext cx="5079991" cy="823912"/>
          </a:xfrm>
        </p:spPr>
        <p:txBody>
          <a:bodyPr rtlCol="1" anchor="b">
            <a:normAutofit/>
          </a:bodyPr>
          <a:lstStyle>
            <a:lvl1pPr marL="0" indent="0" algn="r" rtl="1">
              <a:buNone/>
              <a:defRPr sz="28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4" name="מציין מיקום תוכן 3"/>
          <p:cNvSpPr>
            <a:spLocks noGrp="1"/>
          </p:cNvSpPr>
          <p:nvPr>
            <p:ph sz="half" idx="2"/>
          </p:nvPr>
        </p:nvSpPr>
        <p:spPr>
          <a:xfrm flipH="1">
            <a:off x="6194425" y="3132666"/>
            <a:ext cx="5311775" cy="3086019"/>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5" name="מציין מיקום טקסט 4"/>
          <p:cNvSpPr>
            <a:spLocks noGrp="1"/>
          </p:cNvSpPr>
          <p:nvPr>
            <p:ph type="body" sz="quarter" idx="3"/>
          </p:nvPr>
        </p:nvSpPr>
        <p:spPr>
          <a:xfrm flipH="1">
            <a:off x="685800" y="2183802"/>
            <a:ext cx="5105400" cy="823912"/>
          </a:xfrm>
        </p:spPr>
        <p:txBody>
          <a:bodyPr rtlCol="1" anchor="b">
            <a:normAutofit/>
          </a:bodyPr>
          <a:lstStyle>
            <a:lvl1pPr marL="0" indent="0" algn="r" rtl="1">
              <a:buNone/>
              <a:defRPr sz="28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6" name="מציין מיקום תוכן 5"/>
          <p:cNvSpPr>
            <a:spLocks noGrp="1"/>
          </p:cNvSpPr>
          <p:nvPr>
            <p:ph sz="quarter" idx="4"/>
          </p:nvPr>
        </p:nvSpPr>
        <p:spPr>
          <a:xfrm flipH="1">
            <a:off x="685800" y="3132666"/>
            <a:ext cx="5334000" cy="3086019"/>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7" name="מציין מיקום של תאריך 6"/>
          <p:cNvSpPr>
            <a:spLocks noGrp="1"/>
          </p:cNvSpPr>
          <p:nvPr>
            <p:ph type="dt" sz="half" idx="10"/>
          </p:nvPr>
        </p:nvSpPr>
        <p:spPr>
          <a:xfrm flipH="1">
            <a:off x="685800" y="6356350"/>
            <a:ext cx="2910840" cy="365125"/>
          </a:xfrm>
        </p:spPr>
        <p:txBody>
          <a:bodyPr rtlCol="1"/>
          <a:lstStyle>
            <a:lvl1pPr algn="l" rtl="1">
              <a:defRPr/>
            </a:lvl1pPr>
          </a:lstStyle>
          <a:p>
            <a:fld id="{BCF7E913-2EC0-46C2-A7D4-BED558A59DC5}" type="datetime1">
              <a:rPr lang="he-IL" noProof="0" smtClean="0"/>
              <a:pPr/>
              <a:t>כ"ט טבת תשפ"א</a:t>
            </a:fld>
            <a:endParaRPr lang="he-IL" noProof="0"/>
          </a:p>
        </p:txBody>
      </p:sp>
      <p:sp>
        <p:nvSpPr>
          <p:cNvPr id="8" name="מציין מיקום של כותרת תחתונה 7"/>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9" name="מציין מיקום של מספר שקופית 8"/>
          <p:cNvSpPr>
            <a:spLocks noGrp="1"/>
          </p:cNvSpPr>
          <p:nvPr>
            <p:ph type="sldNum" sz="quarter" idx="12"/>
          </p:nvPr>
        </p:nvSpPr>
        <p:spPr>
          <a:xfrm flipH="1">
            <a:off x="685800" y="381000"/>
            <a:ext cx="2743200" cy="365125"/>
          </a:xfrm>
        </p:spPr>
        <p:txBody>
          <a:bodyPr rtlCol="1"/>
          <a:lstStyle>
            <a:lvl1pPr algn="l" rtl="1">
              <a:defRPr/>
            </a:lvl1pPr>
          </a:lstStyle>
          <a:p>
            <a:fld id="{6D22F896-40B5-4ADD-8801-0D06FADFA095}" type="slidenum">
              <a:rPr lang="he-IL" noProof="0" smtClean="0"/>
              <a:pPr/>
              <a:t>‹#›</a:t>
            </a:fld>
            <a:endParaRPr lang="he-IL"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85800" y="764373"/>
            <a:ext cx="8610600" cy="1293028"/>
          </a:xfrm>
        </p:spPr>
        <p:txBody>
          <a:bodyPr rtlCol="1"/>
          <a:lstStyle>
            <a:lvl1pPr algn="l" rtl="1">
              <a:defRPr/>
            </a:lvl1pPr>
          </a:lstStyle>
          <a:p>
            <a:pPr rtl="1"/>
            <a:r>
              <a:rPr lang="he-IL" noProof="0"/>
              <a:t>לחץ כדי לערוך סגנון כותרת של תבנית בסיס</a:t>
            </a:r>
            <a:endParaRPr lang="he-IL" noProof="0" dirty="0"/>
          </a:p>
        </p:txBody>
      </p:sp>
      <p:sp>
        <p:nvSpPr>
          <p:cNvPr id="3" name="מציין מיקום של תאריך 2"/>
          <p:cNvSpPr>
            <a:spLocks noGrp="1"/>
          </p:cNvSpPr>
          <p:nvPr>
            <p:ph type="dt" sz="half" idx="10"/>
          </p:nvPr>
        </p:nvSpPr>
        <p:spPr>
          <a:xfrm flipH="1">
            <a:off x="685800" y="6356350"/>
            <a:ext cx="2910840" cy="365125"/>
          </a:xfrm>
        </p:spPr>
        <p:txBody>
          <a:bodyPr rtlCol="1"/>
          <a:lstStyle>
            <a:lvl1pPr algn="l" rtl="1">
              <a:defRPr/>
            </a:lvl1pPr>
          </a:lstStyle>
          <a:p>
            <a:fld id="{28D7AAC7-9F3E-4250-BF02-72712380DA80}" type="datetime1">
              <a:rPr lang="he-IL" smtClean="0"/>
              <a:pPr/>
              <a:t>כ"ט טבת תשפ"א</a:t>
            </a:fld>
            <a:endParaRPr lang="he-IL" dirty="0"/>
          </a:p>
        </p:txBody>
      </p:sp>
      <p:sp>
        <p:nvSpPr>
          <p:cNvPr id="4" name="מציין מיקום של כותרת תחתונה 3"/>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5" name="מציין מיקום של מספר שקופית 4"/>
          <p:cNvSpPr>
            <a:spLocks noGrp="1"/>
          </p:cNvSpPr>
          <p:nvPr>
            <p:ph type="sldNum" sz="quarter" idx="12"/>
          </p:nvPr>
        </p:nvSpPr>
        <p:spPr>
          <a:xfrm flipH="1">
            <a:off x="685800" y="381000"/>
            <a:ext cx="2743200" cy="365125"/>
          </a:xfrm>
        </p:spPr>
        <p:txBody>
          <a:bodyPr rtlCol="1"/>
          <a:lstStyle>
            <a:lvl1pPr algn="l" rtl="1">
              <a:defRPr/>
            </a:lvl1pPr>
          </a:lstStyle>
          <a:p>
            <a:fld id="{6D22F896-40B5-4ADD-8801-0D06FADFA095}" type="slidenum">
              <a:rPr lang="he-IL" smtClean="0"/>
              <a:pPr/>
              <a:t>‹#›</a:t>
            </a:fld>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flipH="1">
            <a:off x="685800" y="6356350"/>
            <a:ext cx="2910840" cy="365125"/>
          </a:xfrm>
        </p:spPr>
        <p:txBody>
          <a:bodyPr rtlCol="1"/>
          <a:lstStyle>
            <a:lvl1pPr algn="l" rtl="1">
              <a:defRPr/>
            </a:lvl1pPr>
          </a:lstStyle>
          <a:p>
            <a:fld id="{7982F315-C781-4EB6-9669-3AA23C3201D1}" type="datetime1">
              <a:rPr lang="he-IL" smtClean="0"/>
              <a:pPr/>
              <a:t>כ"ט טבת תשפ"א</a:t>
            </a:fld>
            <a:endParaRPr lang="he-IL" dirty="0"/>
          </a:p>
        </p:txBody>
      </p:sp>
      <p:sp>
        <p:nvSpPr>
          <p:cNvPr id="3" name="מציין מיקום של כותרת תחתונה 2"/>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4" name="מציין מיקום של מספר שקופית 3"/>
          <p:cNvSpPr>
            <a:spLocks noGrp="1"/>
          </p:cNvSpPr>
          <p:nvPr>
            <p:ph type="sldNum" sz="quarter" idx="12"/>
          </p:nvPr>
        </p:nvSpPr>
        <p:spPr>
          <a:xfrm flipH="1">
            <a:off x="685800" y="381000"/>
            <a:ext cx="2743200" cy="365125"/>
          </a:xfrm>
        </p:spPr>
        <p:txBody>
          <a:bodyPr rtlCol="1"/>
          <a:lstStyle>
            <a:lvl1pPr algn="l" rtl="1">
              <a:defRPr/>
            </a:lvl1pPr>
          </a:lstStyle>
          <a:p>
            <a:fld id="{6D22F896-40B5-4ADD-8801-0D06FADFA095}"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7391400" y="1524000"/>
            <a:ext cx="4114800" cy="1600200"/>
          </a:xfrm>
        </p:spPr>
        <p:txBody>
          <a:bodyPr rtlCol="1" anchor="b"/>
          <a:lstStyle>
            <a:lvl1pPr algn="r" rtl="1">
              <a:defRPr sz="3200"/>
            </a:lvl1pPr>
          </a:lstStyle>
          <a:p>
            <a:pPr rtl="1"/>
            <a:r>
              <a:rPr lang="he-IL" noProof="0"/>
              <a:t>לחץ כדי לערוך סגנון כותרת של תבנית בסיס</a:t>
            </a:r>
          </a:p>
        </p:txBody>
      </p:sp>
      <p:sp>
        <p:nvSpPr>
          <p:cNvPr id="3" name="מציין מיקום תוכן 2"/>
          <p:cNvSpPr>
            <a:spLocks noGrp="1"/>
          </p:cNvSpPr>
          <p:nvPr>
            <p:ph idx="1"/>
          </p:nvPr>
        </p:nvSpPr>
        <p:spPr>
          <a:xfrm flipH="1">
            <a:off x="685800" y="746759"/>
            <a:ext cx="6510618" cy="5471925"/>
          </a:xfrm>
        </p:spPr>
        <p:txBody>
          <a:bodyPr rtlCol="1" anchor="ctr"/>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טקסט 3"/>
          <p:cNvSpPr>
            <a:spLocks noGrp="1"/>
          </p:cNvSpPr>
          <p:nvPr>
            <p:ph type="body" sz="half" idx="2"/>
          </p:nvPr>
        </p:nvSpPr>
        <p:spPr>
          <a:xfrm flipH="1">
            <a:off x="7391400" y="3124199"/>
            <a:ext cx="4114800" cy="3094485"/>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a:t>לחץ כדי לערוך סגנונות טקסט של תבנית בסיס</a:t>
            </a:r>
          </a:p>
        </p:txBody>
      </p:sp>
      <p:sp>
        <p:nvSpPr>
          <p:cNvPr id="5" name="מציין מיקום של תאריך 4"/>
          <p:cNvSpPr>
            <a:spLocks noGrp="1"/>
          </p:cNvSpPr>
          <p:nvPr>
            <p:ph type="dt" sz="half" idx="10"/>
          </p:nvPr>
        </p:nvSpPr>
        <p:spPr>
          <a:xfrm flipH="1">
            <a:off x="685800" y="6356350"/>
            <a:ext cx="2910840" cy="365125"/>
          </a:xfrm>
        </p:spPr>
        <p:txBody>
          <a:bodyPr rtlCol="1"/>
          <a:lstStyle>
            <a:lvl1pPr algn="l" rtl="1">
              <a:defRPr/>
            </a:lvl1pPr>
          </a:lstStyle>
          <a:p>
            <a:fld id="{4DCA375D-A260-4F37-843F-4126CD5D37DE}" type="datetime1">
              <a:rPr lang="he-IL" smtClean="0"/>
              <a:pPr/>
              <a:t>כ"ט טבת תשפ"א</a:t>
            </a:fld>
            <a:endParaRPr lang="he-IL" dirty="0"/>
          </a:p>
        </p:txBody>
      </p:sp>
      <p:sp>
        <p:nvSpPr>
          <p:cNvPr id="6" name="מציין מיקום של כותרת תחתונה 5"/>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7" name="מציין מיקום של מספר שקופית 6"/>
          <p:cNvSpPr>
            <a:spLocks noGrp="1"/>
          </p:cNvSpPr>
          <p:nvPr>
            <p:ph type="sldNum" sz="quarter" idx="12"/>
          </p:nvPr>
        </p:nvSpPr>
        <p:spPr>
          <a:xfrm flipH="1">
            <a:off x="685800" y="381000"/>
            <a:ext cx="2743200" cy="365125"/>
          </a:xfrm>
        </p:spPr>
        <p:txBody>
          <a:bodyPr rtlCol="1"/>
          <a:lstStyle>
            <a:lvl1pPr algn="l" rtl="1">
              <a:defRPr/>
            </a:lvl1pPr>
          </a:lstStyle>
          <a:p>
            <a:fld id="{6D22F896-40B5-4ADD-8801-0D06FADFA095}" type="slidenum">
              <a:rPr lang="he-IL" smtClean="0"/>
              <a:pPr/>
              <a:t>‹#›</a:t>
            </a:fld>
            <a:endParaRPr lang="he-I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4632960" y="1524000"/>
            <a:ext cx="6873240" cy="1600200"/>
          </a:xfrm>
        </p:spPr>
        <p:txBody>
          <a:bodyPr rtlCol="1" anchor="b"/>
          <a:lstStyle>
            <a:lvl1pPr algn="r" rtl="1">
              <a:defRPr sz="3200"/>
            </a:lvl1pPr>
          </a:lstStyle>
          <a:p>
            <a:pPr rtl="1"/>
            <a:r>
              <a:rPr lang="he-IL" noProof="0"/>
              <a:t>לחץ כדי לערוך סגנון כותרת של תבנית בסיס</a:t>
            </a:r>
          </a:p>
        </p:txBody>
      </p:sp>
      <p:sp>
        <p:nvSpPr>
          <p:cNvPr id="3" name="מציין מיקום של תמונה 2"/>
          <p:cNvSpPr>
            <a:spLocks noGrp="1" noChangeAspect="1"/>
          </p:cNvSpPr>
          <p:nvPr>
            <p:ph type="pic" idx="1"/>
          </p:nvPr>
        </p:nvSpPr>
        <p:spPr>
          <a:xfrm flipH="1">
            <a:off x="685800" y="751241"/>
            <a:ext cx="3644962" cy="5467443"/>
          </a:xfrm>
        </p:spPr>
        <p:txBody>
          <a:bodyPr rtlCol="1" anchor="t"/>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a:t>לחץ על הסמל כדי להוסיף תמונה</a:t>
            </a:r>
          </a:p>
        </p:txBody>
      </p:sp>
      <p:sp>
        <p:nvSpPr>
          <p:cNvPr id="4" name="מציין מיקום טקסט 3"/>
          <p:cNvSpPr>
            <a:spLocks noGrp="1"/>
          </p:cNvSpPr>
          <p:nvPr>
            <p:ph type="body" sz="half" idx="2"/>
          </p:nvPr>
        </p:nvSpPr>
        <p:spPr>
          <a:xfrm flipH="1">
            <a:off x="4632960" y="3124199"/>
            <a:ext cx="6873240" cy="3094485"/>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a:t>לחץ כדי לערוך סגנונות טקסט של תבנית בסיס</a:t>
            </a:r>
          </a:p>
        </p:txBody>
      </p:sp>
      <p:sp>
        <p:nvSpPr>
          <p:cNvPr id="5" name="מציין מיקום של תאריך 4"/>
          <p:cNvSpPr>
            <a:spLocks noGrp="1"/>
          </p:cNvSpPr>
          <p:nvPr>
            <p:ph type="dt" sz="half" idx="10"/>
          </p:nvPr>
        </p:nvSpPr>
        <p:spPr>
          <a:xfrm flipH="1">
            <a:off x="685800" y="6356350"/>
            <a:ext cx="2910840" cy="365125"/>
          </a:xfrm>
        </p:spPr>
        <p:txBody>
          <a:bodyPr rtlCol="1"/>
          <a:lstStyle>
            <a:lvl1pPr algn="l" rtl="1">
              <a:defRPr/>
            </a:lvl1pPr>
          </a:lstStyle>
          <a:p>
            <a:fld id="{1302C8E7-5960-4232-A1EE-440E3B4E3D1F}" type="datetime1">
              <a:rPr lang="he-IL" smtClean="0"/>
              <a:pPr/>
              <a:t>כ"ט טבת תשפ"א</a:t>
            </a:fld>
            <a:endParaRPr lang="he-IL" dirty="0"/>
          </a:p>
        </p:txBody>
      </p:sp>
      <p:sp>
        <p:nvSpPr>
          <p:cNvPr id="6" name="מציין מיקום של כותרת תחתונה 5"/>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7" name="מציין מיקום של מספר שקופית 6"/>
          <p:cNvSpPr>
            <a:spLocks noGrp="1"/>
          </p:cNvSpPr>
          <p:nvPr>
            <p:ph type="sldNum" sz="quarter" idx="12"/>
          </p:nvPr>
        </p:nvSpPr>
        <p:spPr>
          <a:xfrm flipH="1">
            <a:off x="685800" y="381000"/>
            <a:ext cx="2743200" cy="365125"/>
          </a:xfrm>
        </p:spPr>
        <p:txBody>
          <a:bodyPr rtlCol="1"/>
          <a:lstStyle>
            <a:lvl1pPr algn="r" rtl="1">
              <a:defRPr/>
            </a:lvl1pPr>
          </a:lstStyle>
          <a:p>
            <a:pPr algn="l"/>
            <a:fld id="{6D22F896-40B5-4ADD-8801-0D06FADFA095}" type="slidenum">
              <a:rPr lang="he-IL" smtClean="0"/>
              <a:pPr algn="l"/>
              <a:t>‹#›</a:t>
            </a:fld>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תמונה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0" y="0"/>
            <a:ext cx="12192000" cy="1441450"/>
          </a:xfrm>
          <a:prstGeom prst="rect">
            <a:avLst/>
          </a:prstGeom>
        </p:spPr>
      </p:pic>
      <p:sp>
        <p:nvSpPr>
          <p:cNvPr id="2" name="מציין מיקום של כותרת 1"/>
          <p:cNvSpPr>
            <a:spLocks noGrp="1"/>
          </p:cNvSpPr>
          <p:nvPr>
            <p:ph type="title"/>
          </p:nvPr>
        </p:nvSpPr>
        <p:spPr>
          <a:xfrm flipH="1">
            <a:off x="685800" y="764373"/>
            <a:ext cx="8610600" cy="1293028"/>
          </a:xfrm>
          <a:prstGeom prst="rect">
            <a:avLst/>
          </a:prstGeom>
        </p:spPr>
        <p:txBody>
          <a:bodyPr vert="horz" lIns="91440" tIns="45720" rIns="91440" bIns="45720" rtlCol="1" anchor="ctr">
            <a:normAutofit/>
          </a:bodyPr>
          <a:lstStyle/>
          <a:p>
            <a:pPr rtl="1"/>
            <a:r>
              <a:rPr lang="he-IL" noProof="0" dirty="0"/>
              <a:t>לחץ כדי לערוך סגנון כותרת של תבנית בסיס</a:t>
            </a:r>
          </a:p>
        </p:txBody>
      </p:sp>
      <p:sp>
        <p:nvSpPr>
          <p:cNvPr id="3" name="מציין מיקום טקסט 2"/>
          <p:cNvSpPr>
            <a:spLocks noGrp="1"/>
          </p:cNvSpPr>
          <p:nvPr>
            <p:ph type="body" idx="1"/>
          </p:nvPr>
        </p:nvSpPr>
        <p:spPr>
          <a:xfrm flipH="1">
            <a:off x="685800" y="2194560"/>
            <a:ext cx="10820400" cy="4024125"/>
          </a:xfrm>
          <a:prstGeom prst="rect">
            <a:avLst/>
          </a:prstGeom>
        </p:spPr>
        <p:txBody>
          <a:bodyPr vert="horz" lIns="91440" tIns="45720" rIns="91440" bIns="45720" rtlCol="1">
            <a:normAutofit/>
          </a:bodyPr>
          <a:lstStyle/>
          <a:p>
            <a:pPr lvl="0" rtl="1"/>
            <a:r>
              <a:rPr lang="he-IL" noProof="0"/>
              <a:t>לחץ כדי לערוך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p:cNvSpPr>
            <a:spLocks noGrp="1"/>
          </p:cNvSpPr>
          <p:nvPr>
            <p:ph type="dt" sz="half" idx="2"/>
          </p:nvPr>
        </p:nvSpPr>
        <p:spPr>
          <a:xfrm flipH="1">
            <a:off x="685800" y="6356350"/>
            <a:ext cx="2910840" cy="365125"/>
          </a:xfrm>
          <a:prstGeom prst="rect">
            <a:avLst/>
          </a:prstGeom>
        </p:spPr>
        <p:txBody>
          <a:bodyPr vert="horz" lIns="91440" tIns="45720" rIns="91440" bIns="45720" rtlCol="1" anchor="ctr"/>
          <a:lstStyle>
            <a:lvl1pPr algn="l" rtl="1">
              <a:defRPr sz="105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4CFC77A-E38B-427D-B837-10249D72CCB9}" type="datetime1">
              <a:rPr lang="he-IL" smtClean="0"/>
              <a:pPr/>
              <a:t>כ"ט טבת תשפ"א</a:t>
            </a:fld>
            <a:endParaRPr lang="he-IL"/>
          </a:p>
        </p:txBody>
      </p:sp>
      <p:sp>
        <p:nvSpPr>
          <p:cNvPr id="5" name="מציין מיקום של כותרת תחתונה 4"/>
          <p:cNvSpPr>
            <a:spLocks noGrp="1"/>
          </p:cNvSpPr>
          <p:nvPr>
            <p:ph type="ftr" sz="quarter" idx="3"/>
          </p:nvPr>
        </p:nvSpPr>
        <p:spPr>
          <a:xfrm flipH="1">
            <a:off x="3733800" y="6355845"/>
            <a:ext cx="7772400" cy="365125"/>
          </a:xfrm>
          <a:prstGeom prst="rect">
            <a:avLst/>
          </a:prstGeom>
        </p:spPr>
        <p:txBody>
          <a:bodyPr vert="horz" lIns="91440" tIns="45720" rIns="91440" bIns="45720" rtlCol="1" anchor="ctr"/>
          <a:lstStyle>
            <a:lvl1pPr algn="r" rtl="1">
              <a:defRPr sz="105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6" name="מציין מיקום של מספר שקופית 5"/>
          <p:cNvSpPr>
            <a:spLocks noGrp="1"/>
          </p:cNvSpPr>
          <p:nvPr>
            <p:ph type="sldNum" sz="quarter" idx="4"/>
          </p:nvPr>
        </p:nvSpPr>
        <p:spPr>
          <a:xfrm flipH="1">
            <a:off x="685800" y="381000"/>
            <a:ext cx="2743200" cy="365125"/>
          </a:xfrm>
          <a:prstGeom prst="rect">
            <a:avLst/>
          </a:prstGeom>
        </p:spPr>
        <p:txBody>
          <a:bodyPr vert="horz" lIns="91440" tIns="45720" rIns="91440" bIns="45720" rtlCol="1" anchor="ctr"/>
          <a:lstStyle>
            <a:lvl1pPr algn="r" rtl="1">
              <a:defRPr sz="105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lgn="l"/>
            <a:fld id="{6D22F896-40B5-4ADD-8801-0D06FADFA095}" type="slidenum">
              <a:rPr lang="he-IL" smtClean="0"/>
              <a:pPr algn="l"/>
              <a:t>‹#›</a:t>
            </a:fld>
            <a:endParaRPr lang="he-IL"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1" eaLnBrk="1" latinLnBrk="0" hangingPunct="1">
        <a:lnSpc>
          <a:spcPct val="90000"/>
        </a:lnSpc>
        <a:spcBef>
          <a:spcPct val="0"/>
        </a:spcBef>
        <a:buNone/>
        <a:defRPr sz="4000" kern="12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17" name="מלבן 16">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 name="כותרת 1">
            <a:extLst>
              <a:ext uri="{FF2B5EF4-FFF2-40B4-BE49-F238E27FC236}">
                <a16:creationId xmlns:a16="http://schemas.microsoft.com/office/drawing/2014/main" id="{8DE5CD8D-E704-46A1-BC3E-9A644A9FFD4E}"/>
              </a:ext>
            </a:extLst>
          </p:cNvPr>
          <p:cNvSpPr>
            <a:spLocks noGrp="1"/>
          </p:cNvSpPr>
          <p:nvPr>
            <p:ph type="ctrTitle"/>
          </p:nvPr>
        </p:nvSpPr>
        <p:spPr>
          <a:xfrm flipH="1">
            <a:off x="4885822" y="1177464"/>
            <a:ext cx="5022574" cy="4094923"/>
          </a:xfrm>
        </p:spPr>
        <p:txBody>
          <a:bodyPr rtlCol="1" anchor="ctr">
            <a:normAutofit/>
          </a:bodyPr>
          <a:lstStyle/>
          <a:p>
            <a:r>
              <a:rPr lang="he-IL" sz="7200" dirty="0"/>
              <a:t>יום שמירת הלשון תשפ"א</a:t>
            </a:r>
            <a:endParaRPr lang="he-IL" sz="7200" dirty="0">
              <a:latin typeface="Tahoma" panose="020B0604030504040204" pitchFamily="34" charset="0"/>
              <a:ea typeface="Tahoma" panose="020B0604030504040204" pitchFamily="34" charset="0"/>
              <a:cs typeface="Tahoma" panose="020B0604030504040204" pitchFamily="34" charset="0"/>
            </a:endParaRPr>
          </a:p>
        </p:txBody>
      </p:sp>
      <p:cxnSp>
        <p:nvCxnSpPr>
          <p:cNvPr id="19" name="מחבר ישר 18">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ChangeAspect="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94892"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תמונה 20">
            <a:extLst>
              <a:ext uri="{FF2B5EF4-FFF2-40B4-BE49-F238E27FC236}">
                <a16:creationId xmlns:a16="http://schemas.microsoft.com/office/drawing/2014/main" id="{D912EF34-0253-41FD-9940-D8FBB7DE74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7545075" y="2187578"/>
            <a:ext cx="6857999" cy="2482850"/>
          </a:xfrm>
          <a:prstGeom prst="rect">
            <a:avLst/>
          </a:prstGeom>
        </p:spPr>
      </p:pic>
      <p:pic>
        <p:nvPicPr>
          <p:cNvPr id="9" name="תמונה 8">
            <a:extLst>
              <a:ext uri="{FF2B5EF4-FFF2-40B4-BE49-F238E27FC236}">
                <a16:creationId xmlns:a16="http://schemas.microsoft.com/office/drawing/2014/main" id="{FF27CBA0-B1F7-43F7-AF6E-7084FC26E68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62109" y="-356120"/>
            <a:ext cx="1984744" cy="2807772"/>
          </a:xfrm>
          <a:prstGeom prst="rect">
            <a:avLst/>
          </a:prstGeom>
        </p:spPr>
      </p:pic>
      <p:sp>
        <p:nvSpPr>
          <p:cNvPr id="6" name="מלבן 5">
            <a:extLst>
              <a:ext uri="{FF2B5EF4-FFF2-40B4-BE49-F238E27FC236}">
                <a16:creationId xmlns:a16="http://schemas.microsoft.com/office/drawing/2014/main" id="{1584E7C3-4C79-4B84-8D69-7FE97291A7B0}"/>
              </a:ext>
            </a:extLst>
          </p:cNvPr>
          <p:cNvSpPr/>
          <p:nvPr/>
        </p:nvSpPr>
        <p:spPr>
          <a:xfrm>
            <a:off x="2146853" y="5576377"/>
            <a:ext cx="6096000" cy="646331"/>
          </a:xfrm>
          <a:prstGeom prst="rect">
            <a:avLst/>
          </a:prstGeom>
        </p:spPr>
        <p:txBody>
          <a:bodyPr>
            <a:spAutoFit/>
          </a:bodyPr>
          <a:lstStyle/>
          <a:p>
            <a:r>
              <a:rPr lang="he-IL" dirty="0"/>
              <a:t>https://drive.google.com/file/d/13QHBcF88HoDfK2uwAsvu_n40IuV8Y2Ju/view?usp=drive_web</a:t>
            </a:r>
          </a:p>
        </p:txBody>
      </p:sp>
      <p:sp>
        <p:nvSpPr>
          <p:cNvPr id="7" name="תיבת טקסט 6">
            <a:extLst>
              <a:ext uri="{FF2B5EF4-FFF2-40B4-BE49-F238E27FC236}">
                <a16:creationId xmlns:a16="http://schemas.microsoft.com/office/drawing/2014/main" id="{E7670A57-E004-4F78-BA77-235E5B344010}"/>
              </a:ext>
            </a:extLst>
          </p:cNvPr>
          <p:cNvSpPr txBox="1"/>
          <p:nvPr/>
        </p:nvSpPr>
        <p:spPr>
          <a:xfrm>
            <a:off x="1967437" y="5125749"/>
            <a:ext cx="5481608" cy="523220"/>
          </a:xfrm>
          <a:prstGeom prst="rect">
            <a:avLst/>
          </a:prstGeom>
          <a:noFill/>
        </p:spPr>
        <p:txBody>
          <a:bodyPr wrap="square" rtlCol="1">
            <a:spAutoFit/>
          </a:bodyPr>
          <a:lstStyle/>
          <a:p>
            <a:r>
              <a:rPr lang="he-IL" sz="2800" b="1" dirty="0"/>
              <a:t>סרטון פתיחה- הרב דוד לאו:</a:t>
            </a:r>
          </a:p>
        </p:txBody>
      </p:sp>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3930100" y="2133600"/>
            <a:ext cx="7320996" cy="3869634"/>
          </a:xfrm>
        </p:spPr>
        <p:txBody>
          <a:bodyPr>
            <a:noAutofit/>
          </a:bodyPr>
          <a:lstStyle/>
          <a:p>
            <a:pPr algn="ctr"/>
            <a:r>
              <a:rPr lang="he-IL" sz="6000" b="1" dirty="0">
                <a:solidFill>
                  <a:schemeClr val="accent5">
                    <a:lumMod val="50000"/>
                  </a:schemeClr>
                </a:solidFill>
                <a:effectLst>
                  <a:outerShdw blurRad="38100" dist="38100" dir="2700000" algn="tl">
                    <a:srgbClr val="000000">
                      <a:alpha val="43137"/>
                    </a:srgbClr>
                  </a:outerShdw>
                </a:effectLst>
              </a:rPr>
              <a:t>כל מי שאוהבת ממתקים שתרים יד.</a:t>
            </a:r>
            <a:br>
              <a:rPr lang="en-US" sz="6000" b="1" dirty="0">
                <a:solidFill>
                  <a:schemeClr val="accent5">
                    <a:lumMod val="50000"/>
                  </a:schemeClr>
                </a:solidFill>
                <a:effectLst>
                  <a:outerShdw blurRad="38100" dist="38100" dir="2700000" algn="tl">
                    <a:srgbClr val="000000">
                      <a:alpha val="43137"/>
                    </a:srgbClr>
                  </a:outerShdw>
                </a:effectLst>
              </a:rPr>
            </a:br>
            <a:r>
              <a:rPr lang="he-IL" sz="6000" dirty="0">
                <a:solidFill>
                  <a:srgbClr val="C00000"/>
                </a:solidFill>
                <a:effectLst>
                  <a:outerShdw blurRad="38100" dist="38100" dir="2700000" algn="tl">
                    <a:srgbClr val="000000">
                      <a:alpha val="43137"/>
                    </a:srgbClr>
                  </a:outerShdw>
                </a:effectLst>
              </a:rPr>
              <a:t>האם היית מסכימה שידברו עליך ככה כמו שכתבנו על דני בצ'אט?</a:t>
            </a:r>
            <a:br>
              <a:rPr lang="en-US" sz="6000" dirty="0">
                <a:solidFill>
                  <a:srgbClr val="C00000"/>
                </a:solidFill>
                <a:effectLst>
                  <a:outerShdw blurRad="38100" dist="38100" dir="2700000" algn="tl">
                    <a:srgbClr val="000000">
                      <a:alpha val="43137"/>
                    </a:srgbClr>
                  </a:outerShdw>
                </a:effectLst>
              </a:rPr>
            </a:br>
            <a:endParaRPr lang="he-IL" sz="6000" dirty="0">
              <a:solidFill>
                <a:srgbClr val="C00000"/>
              </a:solidFill>
              <a:effectLst>
                <a:outerShdw blurRad="38100" dist="38100" dir="2700000" algn="tl">
                  <a:srgbClr val="000000">
                    <a:alpha val="43137"/>
                  </a:srgbClr>
                </a:outerShdw>
              </a:effectLst>
            </a:endParaRP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174474218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3949149" y="1974575"/>
            <a:ext cx="7320996" cy="3869634"/>
          </a:xfrm>
        </p:spPr>
        <p:txBody>
          <a:bodyPr>
            <a:noAutofit/>
          </a:bodyPr>
          <a:lstStyle/>
          <a:p>
            <a:pPr algn="ctr"/>
            <a:r>
              <a:rPr lang="he-IL" sz="3200" dirty="0">
                <a:latin typeface="Segoe UI Semibold" panose="020B0702040204020203" pitchFamily="34" charset="0"/>
                <a:cs typeface="Segoe UI Semibold" panose="020B0702040204020203" pitchFamily="34" charset="0"/>
              </a:rPr>
              <a:t>גלעד רצה לקנות קרמבו במכולת, והוציא שקל מכיסו. </a:t>
            </a:r>
            <a:br>
              <a:rPr lang="en-US" sz="3200" dirty="0">
                <a:latin typeface="Segoe UI Semibold" panose="020B0702040204020203" pitchFamily="34" charset="0"/>
                <a:cs typeface="Segoe UI Semibold" panose="020B0702040204020203" pitchFamily="34" charset="0"/>
              </a:rPr>
            </a:br>
            <a:r>
              <a:rPr lang="he-IL" sz="3200" dirty="0">
                <a:latin typeface="Segoe UI Semibold" panose="020B0702040204020203" pitchFamily="34" charset="0"/>
                <a:cs typeface="Segoe UI Semibold" panose="020B0702040204020203" pitchFamily="34" charset="0"/>
              </a:rPr>
              <a:t>המוכר חייך אליו ואמר לו: "ילד, קרמבו עולה שני שקלים, התבלבלת... לא נורא! תגדל קצת ותחזור אליי..." </a:t>
            </a:r>
            <a:br>
              <a:rPr lang="en-US" sz="3200" dirty="0">
                <a:latin typeface="Segoe UI Semibold" panose="020B0702040204020203" pitchFamily="34" charset="0"/>
                <a:cs typeface="Segoe UI Semibold" panose="020B0702040204020203" pitchFamily="34" charset="0"/>
              </a:rPr>
            </a:br>
            <a:r>
              <a:rPr lang="he-IL" sz="3200" dirty="0">
                <a:latin typeface="Segoe UI Semibold" panose="020B0702040204020203" pitchFamily="34" charset="0"/>
                <a:cs typeface="Segoe UI Semibold" panose="020B0702040204020203" pitchFamily="34" charset="0"/>
              </a:rPr>
              <a:t>גלעד התרגז, הבדיחה הזאת </a:t>
            </a:r>
            <a:r>
              <a:rPr lang="he-IL" sz="3200" u="sng" dirty="0">
                <a:latin typeface="Segoe UI Semibold" panose="020B0702040204020203" pitchFamily="34" charset="0"/>
                <a:cs typeface="Segoe UI Semibold" panose="020B0702040204020203" pitchFamily="34" charset="0"/>
              </a:rPr>
              <a:t>לא</a:t>
            </a:r>
            <a:r>
              <a:rPr lang="he-IL" sz="3200" dirty="0">
                <a:latin typeface="Segoe UI Semibold" panose="020B0702040204020203" pitchFamily="34" charset="0"/>
                <a:cs typeface="Segoe UI Semibold" panose="020B0702040204020203" pitchFamily="34" charset="0"/>
              </a:rPr>
              <a:t> הצחיקה אותו. הוא מיהר הביתה ורצה להתקשר לשי לספר לו איזה מוכר לא נחמד יש במכולת. </a:t>
            </a:r>
            <a:br>
              <a:rPr lang="en-US" sz="3200" dirty="0">
                <a:latin typeface="Segoe UI Semibold" panose="020B0702040204020203" pitchFamily="34" charset="0"/>
                <a:cs typeface="Segoe UI Semibold" panose="020B0702040204020203" pitchFamily="34" charset="0"/>
              </a:rPr>
            </a:br>
            <a:r>
              <a:rPr lang="he-IL" sz="3200" dirty="0">
                <a:latin typeface="Segoe UI Semibold" panose="020B0702040204020203" pitchFamily="34" charset="0"/>
                <a:cs typeface="Segoe UI Semibold" panose="020B0702040204020203" pitchFamily="34" charset="0"/>
              </a:rPr>
              <a:t>"שי בטח יתעצבן כמוני" חשב גלעד. </a:t>
            </a:r>
            <a:endParaRPr lang="he-IL" sz="3200" dirty="0">
              <a:solidFill>
                <a:srgbClr val="C00000"/>
              </a:solidFill>
              <a:latin typeface="Segoe UI Semibold" panose="020B0702040204020203" pitchFamily="34" charset="0"/>
              <a:cs typeface="Segoe UI Semibold" panose="020B0702040204020203" pitchFamily="34" charset="0"/>
            </a:endParaRP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
        <p:nvSpPr>
          <p:cNvPr id="2" name="מלבן 1">
            <a:extLst>
              <a:ext uri="{FF2B5EF4-FFF2-40B4-BE49-F238E27FC236}">
                <a16:creationId xmlns:a16="http://schemas.microsoft.com/office/drawing/2014/main" id="{373CB9C3-8D68-4B38-8366-36A13A8B9DCE}"/>
              </a:ext>
            </a:extLst>
          </p:cNvPr>
          <p:cNvSpPr/>
          <p:nvPr/>
        </p:nvSpPr>
        <p:spPr>
          <a:xfrm>
            <a:off x="6920548" y="275992"/>
            <a:ext cx="1755609" cy="923330"/>
          </a:xfrm>
          <a:prstGeom prst="rect">
            <a:avLst/>
          </a:prstGeom>
        </p:spPr>
        <p:txBody>
          <a:bodyPr wrap="none">
            <a:spAutoFit/>
          </a:bodyPr>
          <a:lstStyle/>
          <a:p>
            <a:r>
              <a:rPr lang="he-IL" sz="5400" b="1" dirty="0">
                <a:solidFill>
                  <a:srgbClr val="C00000"/>
                </a:solidFill>
                <a:effectLst>
                  <a:outerShdw blurRad="38100" dist="38100" dir="2700000" algn="tl">
                    <a:srgbClr val="000000">
                      <a:alpha val="43137"/>
                    </a:srgbClr>
                  </a:outerShdw>
                </a:effectLst>
              </a:rPr>
              <a:t>סיפור</a:t>
            </a:r>
            <a:endParaRPr lang="he-IL" sz="5400" dirty="0"/>
          </a:p>
        </p:txBody>
      </p:sp>
    </p:spTree>
    <p:extLst>
      <p:ext uri="{BB962C8B-B14F-4D97-AF65-F5344CB8AC3E}">
        <p14:creationId xmlns:p14="http://schemas.microsoft.com/office/powerpoint/2010/main" val="30199257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3930100" y="2093844"/>
            <a:ext cx="7320996" cy="3869634"/>
          </a:xfrm>
        </p:spPr>
        <p:txBody>
          <a:bodyPr>
            <a:noAutofit/>
          </a:bodyPr>
          <a:lstStyle/>
          <a:p>
            <a:pPr algn="ctr"/>
            <a:r>
              <a:rPr lang="he-IL" sz="3200" dirty="0">
                <a:latin typeface="Segoe UI Semibold" panose="020B0702040204020203" pitchFamily="34" charset="0"/>
                <a:cs typeface="Segoe UI Semibold" panose="020B0702040204020203" pitchFamily="34" charset="0"/>
              </a:rPr>
              <a:t>פתאום הגיע מולו פיט הגמד, עם מראה קסומה: "בוא תראה מה יקרה למוכר אם תספר לשי שהוא לא נחמד". </a:t>
            </a:r>
            <a:br>
              <a:rPr lang="en-US" sz="3200" dirty="0">
                <a:latin typeface="Segoe UI Semibold" panose="020B0702040204020203" pitchFamily="34" charset="0"/>
                <a:cs typeface="Segoe UI Semibold" panose="020B0702040204020203" pitchFamily="34" charset="0"/>
              </a:rPr>
            </a:br>
            <a:r>
              <a:rPr lang="he-IL" sz="3200" dirty="0">
                <a:latin typeface="Segoe UI Semibold" panose="020B0702040204020203" pitchFamily="34" charset="0"/>
                <a:cs typeface="Segoe UI Semibold" panose="020B0702040204020203" pitchFamily="34" charset="0"/>
              </a:rPr>
              <a:t>גלעד התבונן במראה, וראה את המוכר עצוב: </a:t>
            </a:r>
            <a:br>
              <a:rPr lang="en-US" sz="3200" dirty="0">
                <a:latin typeface="Segoe UI Semibold" panose="020B0702040204020203" pitchFamily="34" charset="0"/>
                <a:cs typeface="Segoe UI Semibold" panose="020B0702040204020203" pitchFamily="34" charset="0"/>
              </a:rPr>
            </a:br>
            <a:r>
              <a:rPr lang="he-IL" sz="3200" dirty="0">
                <a:latin typeface="Segoe UI Semibold" panose="020B0702040204020203" pitchFamily="34" charset="0"/>
                <a:cs typeface="Segoe UI Semibold" panose="020B0702040204020203" pitchFamily="34" charset="0"/>
              </a:rPr>
              <a:t>"הרבה ילדים הפסיקו לקנות אצלי, אני לא מבין למה. ראיתי אותם עוברים ליד המכולת ומתלחששים, זה מצער אותי. אני מאוד משתדל להיות נחמד אליהם וגם להתבדח אתם."</a:t>
            </a: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188735826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3930100" y="1856853"/>
            <a:ext cx="7320996" cy="3869634"/>
          </a:xfrm>
        </p:spPr>
        <p:txBody>
          <a:bodyPr>
            <a:noAutofit/>
          </a:bodyPr>
          <a:lstStyle/>
          <a:p>
            <a:pPr algn="ctr"/>
            <a:r>
              <a:rPr lang="he-IL" sz="6000" b="1" dirty="0">
                <a:solidFill>
                  <a:schemeClr val="accent5">
                    <a:lumMod val="50000"/>
                  </a:schemeClr>
                </a:solidFill>
                <a:effectLst>
                  <a:outerShdw blurRad="38100" dist="38100" dir="2700000" algn="tl">
                    <a:srgbClr val="000000">
                      <a:alpha val="43137"/>
                    </a:srgbClr>
                  </a:outerShdw>
                </a:effectLst>
              </a:rPr>
              <a:t>אז הבנו שלשון הרע הוא איסור חמור, ועלול גם לפגוע באנשים.</a:t>
            </a:r>
            <a:br>
              <a:rPr lang="en-US" sz="6000" b="1" dirty="0">
                <a:solidFill>
                  <a:schemeClr val="accent5">
                    <a:lumMod val="50000"/>
                  </a:schemeClr>
                </a:solidFill>
                <a:effectLst>
                  <a:outerShdw blurRad="38100" dist="38100" dir="2700000" algn="tl">
                    <a:srgbClr val="000000">
                      <a:alpha val="43137"/>
                    </a:srgbClr>
                  </a:outerShdw>
                </a:effectLst>
              </a:rPr>
            </a:br>
            <a:br>
              <a:rPr lang="en-US" sz="6000" b="1" dirty="0">
                <a:solidFill>
                  <a:schemeClr val="accent5">
                    <a:lumMod val="50000"/>
                  </a:schemeClr>
                </a:solidFill>
                <a:effectLst>
                  <a:outerShdw blurRad="38100" dist="38100" dir="2700000" algn="tl">
                    <a:srgbClr val="000000">
                      <a:alpha val="43137"/>
                    </a:srgbClr>
                  </a:outerShdw>
                </a:effectLst>
              </a:rPr>
            </a:br>
            <a:r>
              <a:rPr lang="he-IL" sz="6000" b="1" dirty="0">
                <a:solidFill>
                  <a:srgbClr val="C00000"/>
                </a:solidFill>
                <a:effectLst>
                  <a:outerShdw blurRad="38100" dist="38100" dir="2700000" algn="tl">
                    <a:srgbClr val="000000">
                      <a:alpha val="43137"/>
                    </a:srgbClr>
                  </a:outerShdw>
                </a:effectLst>
              </a:rPr>
              <a:t>אולי צריך להפסיק לגמרי לדבר?</a:t>
            </a:r>
            <a:endParaRPr lang="he-IL" sz="6000" dirty="0">
              <a:solidFill>
                <a:srgbClr val="C00000"/>
              </a:solidFill>
              <a:effectLst>
                <a:outerShdw blurRad="38100" dist="38100" dir="2700000" algn="tl">
                  <a:srgbClr val="000000">
                    <a:alpha val="43137"/>
                  </a:srgbClr>
                </a:outerShdw>
              </a:effectLst>
            </a:endParaRP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246254110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3829879" y="1631566"/>
            <a:ext cx="7320996" cy="3869634"/>
          </a:xfrm>
        </p:spPr>
        <p:txBody>
          <a:bodyPr>
            <a:noAutofit/>
          </a:bodyPr>
          <a:lstStyle/>
          <a:p>
            <a:pPr algn="ctr"/>
            <a:r>
              <a:rPr lang="he-IL" sz="4800" b="1" dirty="0">
                <a:solidFill>
                  <a:srgbClr val="C00000"/>
                </a:solidFill>
              </a:rPr>
              <a:t>כלל לא!!</a:t>
            </a:r>
            <a:br>
              <a:rPr lang="en-US" sz="4800" b="1" dirty="0">
                <a:solidFill>
                  <a:schemeClr val="accent5">
                    <a:lumMod val="50000"/>
                  </a:schemeClr>
                </a:solidFill>
              </a:rPr>
            </a:br>
            <a:r>
              <a:rPr lang="he-IL" sz="4800" b="1" dirty="0">
                <a:solidFill>
                  <a:schemeClr val="accent5">
                    <a:lumMod val="50000"/>
                  </a:schemeClr>
                </a:solidFill>
              </a:rPr>
              <a:t>אפשר גם להשתמש בכוח הדיבור לדברים טובים!!</a:t>
            </a:r>
            <a:br>
              <a:rPr lang="en-US" sz="4800" b="1" dirty="0">
                <a:solidFill>
                  <a:schemeClr val="accent5">
                    <a:lumMod val="50000"/>
                  </a:schemeClr>
                </a:solidFill>
              </a:rPr>
            </a:br>
            <a:br>
              <a:rPr lang="en-US" sz="4800" dirty="0">
                <a:solidFill>
                  <a:schemeClr val="accent1">
                    <a:lumMod val="50000"/>
                  </a:schemeClr>
                </a:solidFill>
              </a:rPr>
            </a:br>
            <a:r>
              <a:rPr lang="he-IL" sz="4800" dirty="0">
                <a:solidFill>
                  <a:srgbClr val="C00000"/>
                </a:solidFill>
              </a:rPr>
              <a:t>לדוג': בלימוד התורה, בעשיית חסד, ובדיבור שמחמם את הלב של העומד מולנו.</a:t>
            </a:r>
            <a:endParaRPr lang="he-IL" sz="7200" dirty="0">
              <a:solidFill>
                <a:srgbClr val="C00000"/>
              </a:solidFill>
              <a:effectLst>
                <a:outerShdw blurRad="38100" dist="38100" dir="2700000" algn="tl">
                  <a:srgbClr val="000000">
                    <a:alpha val="43137"/>
                  </a:srgbClr>
                </a:outerShdw>
              </a:effectLst>
            </a:endParaRP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613863" y="0"/>
            <a:ext cx="1312563" cy="1856853"/>
          </a:xfrm>
          <a:prstGeom prst="rect">
            <a:avLst/>
          </a:prstGeom>
        </p:spPr>
      </p:pic>
    </p:spTree>
    <p:extLst>
      <p:ext uri="{BB962C8B-B14F-4D97-AF65-F5344CB8AC3E}">
        <p14:creationId xmlns:p14="http://schemas.microsoft.com/office/powerpoint/2010/main" val="219641832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3723861" y="2608139"/>
            <a:ext cx="7320996" cy="3869634"/>
          </a:xfrm>
          <a:ln>
            <a:noFill/>
          </a:ln>
        </p:spPr>
        <p:txBody>
          <a:bodyPr>
            <a:noAutofit/>
          </a:bodyPr>
          <a:lstStyle/>
          <a:p>
            <a:pPr algn="ctr"/>
            <a:r>
              <a:rPr lang="he-IL" sz="4800" b="1" dirty="0">
                <a:ln>
                  <a:solidFill>
                    <a:schemeClr val="accent5">
                      <a:lumMod val="50000"/>
                    </a:schemeClr>
                  </a:solidFill>
                </a:ln>
                <a:solidFill>
                  <a:srgbClr val="C00000"/>
                </a:solidFill>
              </a:rPr>
              <a:t>כל מי שיש לה רעיון איך אפשר לשמור על הכוח של הדיבור, ולהקפיד יותר בשמירת הלשון- שתשלח בצ'אט ואנחנו נשלח לכם רשימה בסיום הפעולה..</a:t>
            </a:r>
            <a:br>
              <a:rPr lang="en-US" sz="4800" b="1" dirty="0">
                <a:ln>
                  <a:solidFill>
                    <a:schemeClr val="accent1">
                      <a:lumMod val="50000"/>
                    </a:schemeClr>
                  </a:solidFill>
                </a:ln>
                <a:solidFill>
                  <a:schemeClr val="accent5">
                    <a:lumMod val="50000"/>
                  </a:schemeClr>
                </a:solidFill>
              </a:rPr>
            </a:br>
            <a:br>
              <a:rPr lang="en-US" sz="4800" dirty="0">
                <a:ln>
                  <a:solidFill>
                    <a:schemeClr val="accent1">
                      <a:lumMod val="50000"/>
                    </a:schemeClr>
                  </a:solidFill>
                </a:ln>
                <a:solidFill>
                  <a:schemeClr val="accent1">
                    <a:lumMod val="50000"/>
                  </a:schemeClr>
                </a:solidFill>
              </a:rPr>
            </a:br>
            <a:endParaRPr lang="he-IL" sz="7200" dirty="0">
              <a:ln>
                <a:solidFill>
                  <a:schemeClr val="accent1">
                    <a:lumMod val="50000"/>
                  </a:schemeClr>
                </a:solidFill>
              </a:ln>
              <a:solidFill>
                <a:srgbClr val="C00000"/>
              </a:solidFill>
              <a:effectLst>
                <a:outerShdw blurRad="38100" dist="38100" dir="2700000" algn="tl">
                  <a:srgbClr val="000000">
                    <a:alpha val="43137"/>
                  </a:srgbClr>
                </a:outerShdw>
              </a:effectLst>
            </a:endParaRP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613863" y="0"/>
            <a:ext cx="1312563" cy="1856853"/>
          </a:xfrm>
          <a:prstGeom prst="rect">
            <a:avLst/>
          </a:prstGeom>
        </p:spPr>
      </p:pic>
    </p:spTree>
    <p:extLst>
      <p:ext uri="{BB962C8B-B14F-4D97-AF65-F5344CB8AC3E}">
        <p14:creationId xmlns:p14="http://schemas.microsoft.com/office/powerpoint/2010/main" val="18918432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4148025" y="1603513"/>
            <a:ext cx="7320996" cy="3869634"/>
          </a:xfrm>
        </p:spPr>
        <p:txBody>
          <a:bodyPr>
            <a:normAutofit/>
          </a:bodyPr>
          <a:lstStyle/>
          <a:p>
            <a:pPr algn="ctr"/>
            <a:r>
              <a:rPr lang="he-IL" sz="7200" dirty="0">
                <a:solidFill>
                  <a:srgbClr val="C00000"/>
                </a:solidFill>
                <a:effectLst>
                  <a:outerShdw blurRad="38100" dist="38100" dir="2700000" algn="tl">
                    <a:srgbClr val="000000">
                      <a:alpha val="43137"/>
                    </a:srgbClr>
                  </a:outerShdw>
                </a:effectLst>
              </a:rPr>
              <a:t>משחק 1- כולן להביא דף וטושים/ צבעים</a:t>
            </a: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21942331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4148025" y="1603513"/>
            <a:ext cx="7320996" cy="3869634"/>
          </a:xfrm>
        </p:spPr>
        <p:txBody>
          <a:bodyPr>
            <a:noAutofit/>
          </a:bodyPr>
          <a:lstStyle/>
          <a:p>
            <a:pPr algn="ctr"/>
            <a:r>
              <a:rPr lang="he-IL" sz="5400" dirty="0">
                <a:solidFill>
                  <a:schemeClr val="tx1">
                    <a:lumMod val="85000"/>
                    <a:lumOff val="15000"/>
                  </a:schemeClr>
                </a:solidFill>
                <a:effectLst>
                  <a:outerShdw blurRad="38100" dist="38100" dir="2700000" algn="tl">
                    <a:srgbClr val="000000">
                      <a:alpha val="43137"/>
                    </a:srgbClr>
                  </a:outerShdw>
                </a:effectLst>
              </a:rPr>
              <a:t>כל אחת הבינה את ההסבר אחרת, ולכן הציורים יצאו שונים</a:t>
            </a:r>
            <a:r>
              <a:rPr lang="en-US" sz="5400" dirty="0">
                <a:solidFill>
                  <a:schemeClr val="tx1">
                    <a:lumMod val="85000"/>
                    <a:lumOff val="15000"/>
                  </a:schemeClr>
                </a:solidFill>
                <a:effectLst>
                  <a:outerShdw blurRad="38100" dist="38100" dir="2700000" algn="tl">
                    <a:srgbClr val="000000">
                      <a:alpha val="43137"/>
                    </a:srgbClr>
                  </a:outerShdw>
                </a:effectLst>
              </a:rPr>
              <a:t>/</a:t>
            </a:r>
            <a:br>
              <a:rPr lang="en-US" sz="5400" dirty="0">
                <a:solidFill>
                  <a:schemeClr val="tx1">
                    <a:lumMod val="85000"/>
                    <a:lumOff val="15000"/>
                  </a:schemeClr>
                </a:solidFill>
                <a:effectLst>
                  <a:outerShdw blurRad="38100" dist="38100" dir="2700000" algn="tl">
                    <a:srgbClr val="000000">
                      <a:alpha val="43137"/>
                    </a:srgbClr>
                  </a:outerShdw>
                </a:effectLst>
              </a:rPr>
            </a:br>
            <a:r>
              <a:rPr lang="he-IL" sz="5400" b="1" dirty="0">
                <a:solidFill>
                  <a:schemeClr val="tx1">
                    <a:lumMod val="85000"/>
                    <a:lumOff val="15000"/>
                  </a:schemeClr>
                </a:solidFill>
                <a:effectLst>
                  <a:outerShdw blurRad="38100" dist="38100" dir="2700000" algn="tl">
                    <a:srgbClr val="000000">
                      <a:alpha val="43137"/>
                    </a:srgbClr>
                  </a:outerShdw>
                </a:effectLst>
              </a:rPr>
              <a:t>כך צריך להיזהר מאוד בלשון הרע- אולי מה שסיפרו לך זה לא באמת מה שקרה?</a:t>
            </a: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34289343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4148025" y="1603513"/>
            <a:ext cx="7320996" cy="3869634"/>
          </a:xfrm>
        </p:spPr>
        <p:txBody>
          <a:bodyPr>
            <a:normAutofit fontScale="90000"/>
          </a:bodyPr>
          <a:lstStyle/>
          <a:p>
            <a:pPr algn="ctr"/>
            <a:r>
              <a:rPr lang="he-IL" sz="7200" dirty="0">
                <a:solidFill>
                  <a:srgbClr val="C00000"/>
                </a:solidFill>
                <a:effectLst>
                  <a:outerShdw blurRad="38100" dist="38100" dir="2700000" algn="tl">
                    <a:srgbClr val="000000">
                      <a:alpha val="43137"/>
                    </a:srgbClr>
                  </a:outerShdw>
                </a:effectLst>
              </a:rPr>
              <a:t>קרה לכן פעם שסיפרו עליכן משהו, שאתן יודעות שהוא לא נכון (או קצת שונה מהסיפור האמיתי)? </a:t>
            </a: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236977733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4148025" y="1603513"/>
            <a:ext cx="7320996" cy="3869634"/>
          </a:xfrm>
        </p:spPr>
        <p:txBody>
          <a:bodyPr>
            <a:normAutofit/>
          </a:bodyPr>
          <a:lstStyle/>
          <a:p>
            <a:pPr algn="ctr"/>
            <a:r>
              <a:rPr lang="he-IL" sz="4400" b="1" dirty="0"/>
              <a:t>"כל המספר לשון הרע - מגדיל עונות כנגד שלש עבירות:</a:t>
            </a:r>
            <a:br>
              <a:rPr lang="en-US" sz="4400" b="1" dirty="0"/>
            </a:br>
            <a:r>
              <a:rPr lang="he-IL" sz="4400" b="1" dirty="0"/>
              <a:t> עבודת כוכבים וגילוי עריות, ושפיכות דמים.." </a:t>
            </a:r>
            <a:br>
              <a:rPr lang="en-US" dirty="0"/>
            </a:br>
            <a:r>
              <a:rPr lang="he-IL" sz="3200" dirty="0"/>
              <a:t>(ערכין, ט"ו, ע"ב)</a:t>
            </a:r>
            <a:endParaRPr lang="he-IL" sz="7200" dirty="0">
              <a:solidFill>
                <a:srgbClr val="C00000"/>
              </a:solidFill>
              <a:effectLst>
                <a:outerShdw blurRad="38100" dist="38100" dir="2700000" algn="tl">
                  <a:srgbClr val="000000">
                    <a:alpha val="43137"/>
                  </a:srgbClr>
                </a:outerShdw>
              </a:effectLst>
            </a:endParaRP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133550031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4148025" y="1603513"/>
            <a:ext cx="7320996" cy="3869634"/>
          </a:xfrm>
        </p:spPr>
        <p:txBody>
          <a:bodyPr>
            <a:normAutofit fontScale="90000"/>
          </a:bodyPr>
          <a:lstStyle/>
          <a:p>
            <a:pPr algn="ctr"/>
            <a:r>
              <a:rPr lang="he-IL" sz="7200" dirty="0">
                <a:solidFill>
                  <a:srgbClr val="C00000"/>
                </a:solidFill>
                <a:effectLst>
                  <a:outerShdw blurRad="38100" dist="38100" dir="2700000" algn="tl">
                    <a:srgbClr val="000000">
                      <a:alpha val="43137"/>
                    </a:srgbClr>
                  </a:outerShdw>
                </a:effectLst>
              </a:rPr>
              <a:t>משחק 2- </a:t>
            </a:r>
            <a:r>
              <a:rPr lang="he-IL" sz="7200" b="1" dirty="0">
                <a:solidFill>
                  <a:schemeClr val="accent5">
                    <a:lumMod val="50000"/>
                  </a:schemeClr>
                </a:solidFill>
                <a:effectLst>
                  <a:outerShdw blurRad="38100" dist="38100" dir="2700000" algn="tl">
                    <a:srgbClr val="000000">
                      <a:alpha val="43137"/>
                    </a:srgbClr>
                  </a:outerShdw>
                </a:effectLst>
              </a:rPr>
              <a:t>כל אחת כותבת בצ'אט במילה אחת מה היא חושבת על:</a:t>
            </a: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307617914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3930100" y="2133600"/>
            <a:ext cx="7320996" cy="3869634"/>
          </a:xfrm>
        </p:spPr>
        <p:txBody>
          <a:bodyPr>
            <a:normAutofit fontScale="90000"/>
          </a:bodyPr>
          <a:lstStyle/>
          <a:p>
            <a:pPr algn="ctr"/>
            <a:r>
              <a:rPr lang="he-IL" sz="7200" dirty="0" err="1">
                <a:solidFill>
                  <a:srgbClr val="C00000"/>
                </a:solidFill>
                <a:effectLst>
                  <a:outerShdw blurRad="38100" dist="38100" dir="2700000" algn="tl">
                    <a:srgbClr val="000000">
                      <a:alpha val="43137"/>
                    </a:srgbClr>
                  </a:outerShdw>
                </a:effectLst>
              </a:rPr>
              <a:t>יסכה</a:t>
            </a:r>
            <a:r>
              <a:rPr lang="he-IL" sz="7200" dirty="0">
                <a:solidFill>
                  <a:srgbClr val="C00000"/>
                </a:solidFill>
                <a:effectLst>
                  <a:outerShdw blurRad="38100" dist="38100" dir="2700000" algn="tl">
                    <a:srgbClr val="000000">
                      <a:alpha val="43137"/>
                    </a:srgbClr>
                  </a:outerShdw>
                </a:effectLst>
              </a:rPr>
              <a:t>- גבוהה, רזה,  עם משקפיים. אוהבת ללמוד.</a:t>
            </a:r>
            <a:br>
              <a:rPr lang="en-US" sz="7200" dirty="0">
                <a:solidFill>
                  <a:srgbClr val="C00000"/>
                </a:solidFill>
                <a:effectLst>
                  <a:outerShdw blurRad="38100" dist="38100" dir="2700000" algn="tl">
                    <a:srgbClr val="000000">
                      <a:alpha val="43137"/>
                    </a:srgbClr>
                  </a:outerShdw>
                </a:effectLst>
              </a:rPr>
            </a:br>
            <a:r>
              <a:rPr lang="he-IL" sz="7200" b="1" dirty="0">
                <a:solidFill>
                  <a:schemeClr val="accent5">
                    <a:lumMod val="50000"/>
                  </a:schemeClr>
                </a:solidFill>
                <a:effectLst>
                  <a:outerShdw blurRad="38100" dist="38100" dir="2700000" algn="tl">
                    <a:srgbClr val="000000">
                      <a:alpha val="43137"/>
                    </a:srgbClr>
                  </a:outerShdw>
                </a:effectLst>
              </a:rPr>
              <a:t>מה את חושבת עליה?</a:t>
            </a:r>
            <a:r>
              <a:rPr lang="he-IL" sz="7200" dirty="0">
                <a:solidFill>
                  <a:schemeClr val="accent5">
                    <a:lumMod val="50000"/>
                  </a:schemeClr>
                </a:solidFill>
                <a:effectLst>
                  <a:outerShdw blurRad="38100" dist="38100" dir="2700000" algn="tl">
                    <a:srgbClr val="000000">
                      <a:alpha val="43137"/>
                    </a:srgbClr>
                  </a:outerShdw>
                </a:effectLst>
              </a:rPr>
              <a:t> (לכתוב בצ'אט)</a:t>
            </a:r>
            <a:br>
              <a:rPr lang="en-US" sz="7200" dirty="0">
                <a:solidFill>
                  <a:srgbClr val="C00000"/>
                </a:solidFill>
                <a:effectLst>
                  <a:outerShdw blurRad="38100" dist="38100" dir="2700000" algn="tl">
                    <a:srgbClr val="000000">
                      <a:alpha val="43137"/>
                    </a:srgbClr>
                  </a:outerShdw>
                </a:effectLst>
              </a:rPr>
            </a:br>
            <a:endParaRPr lang="he-IL" sz="7200" dirty="0">
              <a:solidFill>
                <a:srgbClr val="C00000"/>
              </a:solidFill>
              <a:effectLst>
                <a:outerShdw blurRad="38100" dist="38100" dir="2700000" algn="tl">
                  <a:srgbClr val="000000">
                    <a:alpha val="43137"/>
                  </a:srgbClr>
                </a:outerShdw>
              </a:effectLst>
            </a:endParaRP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95010725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3930100" y="2305878"/>
            <a:ext cx="7320996" cy="3869634"/>
          </a:xfrm>
        </p:spPr>
        <p:txBody>
          <a:bodyPr>
            <a:normAutofit fontScale="90000"/>
          </a:bodyPr>
          <a:lstStyle/>
          <a:p>
            <a:pPr algn="ctr"/>
            <a:r>
              <a:rPr lang="he-IL" sz="7200" dirty="0">
                <a:solidFill>
                  <a:srgbClr val="C00000"/>
                </a:solidFill>
                <a:effectLst>
                  <a:outerShdw blurRad="38100" dist="38100" dir="2700000" algn="tl">
                    <a:srgbClr val="000000">
                      <a:alpha val="43137"/>
                    </a:srgbClr>
                  </a:outerShdw>
                </a:effectLst>
              </a:rPr>
              <a:t>דני- מאוד אוהב אוכל, בעיקר ממתקים.</a:t>
            </a:r>
            <a:br>
              <a:rPr lang="en-US" sz="7200" dirty="0">
                <a:solidFill>
                  <a:srgbClr val="C00000"/>
                </a:solidFill>
                <a:effectLst>
                  <a:outerShdw blurRad="38100" dist="38100" dir="2700000" algn="tl">
                    <a:srgbClr val="000000">
                      <a:alpha val="43137"/>
                    </a:srgbClr>
                  </a:outerShdw>
                </a:effectLst>
              </a:rPr>
            </a:br>
            <a:r>
              <a:rPr lang="he-IL" sz="7200" b="1" dirty="0">
                <a:solidFill>
                  <a:schemeClr val="accent5">
                    <a:lumMod val="50000"/>
                  </a:schemeClr>
                </a:solidFill>
                <a:effectLst>
                  <a:outerShdw blurRad="38100" dist="38100" dir="2700000" algn="tl">
                    <a:srgbClr val="000000">
                      <a:alpha val="43137"/>
                    </a:srgbClr>
                  </a:outerShdw>
                </a:effectLst>
              </a:rPr>
              <a:t>מה את חושבת עליו?</a:t>
            </a:r>
            <a:r>
              <a:rPr lang="he-IL" sz="7200" dirty="0">
                <a:solidFill>
                  <a:schemeClr val="accent5">
                    <a:lumMod val="50000"/>
                  </a:schemeClr>
                </a:solidFill>
                <a:effectLst>
                  <a:outerShdw blurRad="38100" dist="38100" dir="2700000" algn="tl">
                    <a:srgbClr val="000000">
                      <a:alpha val="43137"/>
                    </a:srgbClr>
                  </a:outerShdw>
                </a:effectLst>
              </a:rPr>
              <a:t> (לכתוב בצ'אט)</a:t>
            </a:r>
            <a:br>
              <a:rPr lang="en-US" sz="7200" dirty="0">
                <a:solidFill>
                  <a:srgbClr val="C00000"/>
                </a:solidFill>
                <a:effectLst>
                  <a:outerShdw blurRad="38100" dist="38100" dir="2700000" algn="tl">
                    <a:srgbClr val="000000">
                      <a:alpha val="43137"/>
                    </a:srgbClr>
                  </a:outerShdw>
                </a:effectLst>
              </a:rPr>
            </a:br>
            <a:endParaRPr lang="he-IL" sz="7200" dirty="0">
              <a:solidFill>
                <a:srgbClr val="C00000"/>
              </a:solidFill>
              <a:effectLst>
                <a:outerShdw blurRad="38100" dist="38100" dir="2700000" algn="tl">
                  <a:srgbClr val="000000">
                    <a:alpha val="43137"/>
                  </a:srgbClr>
                </a:outerShdw>
              </a:effectLst>
            </a:endParaRP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182050642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3930100" y="2557669"/>
            <a:ext cx="7320996" cy="3869634"/>
          </a:xfrm>
        </p:spPr>
        <p:txBody>
          <a:bodyPr>
            <a:normAutofit fontScale="90000"/>
          </a:bodyPr>
          <a:lstStyle/>
          <a:p>
            <a:pPr algn="ctr"/>
            <a:r>
              <a:rPr lang="he-IL" sz="7200" dirty="0" err="1">
                <a:solidFill>
                  <a:srgbClr val="C00000"/>
                </a:solidFill>
                <a:effectLst>
                  <a:outerShdw blurRad="38100" dist="38100" dir="2700000" algn="tl">
                    <a:srgbClr val="000000">
                      <a:alpha val="43137"/>
                    </a:srgbClr>
                  </a:outerShdw>
                </a:effectLst>
              </a:rPr>
              <a:t>זרובבלה</a:t>
            </a:r>
            <a:r>
              <a:rPr lang="he-IL" sz="7200" dirty="0">
                <a:solidFill>
                  <a:srgbClr val="C00000"/>
                </a:solidFill>
                <a:effectLst>
                  <a:outerShdw blurRad="38100" dist="38100" dir="2700000" algn="tl">
                    <a:srgbClr val="000000">
                      <a:alpha val="43137"/>
                    </a:srgbClr>
                  </a:outerShdw>
                </a:effectLst>
              </a:rPr>
              <a:t>- לא </a:t>
            </a:r>
            <a:r>
              <a:rPr lang="he-IL" sz="7200" dirty="0" err="1">
                <a:solidFill>
                  <a:srgbClr val="C00000"/>
                </a:solidFill>
                <a:effectLst>
                  <a:outerShdw blurRad="38100" dist="38100" dir="2700000" algn="tl">
                    <a:srgbClr val="000000">
                      <a:alpha val="43137"/>
                    </a:srgbClr>
                  </a:outerShdw>
                </a:effectLst>
              </a:rPr>
              <a:t>כלכך</a:t>
            </a:r>
            <a:r>
              <a:rPr lang="he-IL" sz="7200" dirty="0">
                <a:solidFill>
                  <a:srgbClr val="C00000"/>
                </a:solidFill>
                <a:effectLst>
                  <a:outerShdw blurRad="38100" dist="38100" dir="2700000" algn="tl">
                    <a:srgbClr val="000000">
                      <a:alpha val="43137"/>
                    </a:srgbClr>
                  </a:outerShdw>
                </a:effectLst>
              </a:rPr>
              <a:t> יודעת להשתמש במחשב.</a:t>
            </a:r>
            <a:br>
              <a:rPr lang="en-US" sz="7200" dirty="0">
                <a:solidFill>
                  <a:srgbClr val="C00000"/>
                </a:solidFill>
                <a:effectLst>
                  <a:outerShdw blurRad="38100" dist="38100" dir="2700000" algn="tl">
                    <a:srgbClr val="000000">
                      <a:alpha val="43137"/>
                    </a:srgbClr>
                  </a:outerShdw>
                </a:effectLst>
              </a:rPr>
            </a:br>
            <a:r>
              <a:rPr lang="he-IL" sz="7200" b="1" dirty="0">
                <a:solidFill>
                  <a:schemeClr val="accent5">
                    <a:lumMod val="50000"/>
                  </a:schemeClr>
                </a:solidFill>
                <a:effectLst>
                  <a:outerShdw blurRad="38100" dist="38100" dir="2700000" algn="tl">
                    <a:srgbClr val="000000">
                      <a:alpha val="43137"/>
                    </a:srgbClr>
                  </a:outerShdw>
                </a:effectLst>
              </a:rPr>
              <a:t>מה את חושבת עליה?</a:t>
            </a:r>
            <a:r>
              <a:rPr lang="he-IL" sz="7200" dirty="0">
                <a:solidFill>
                  <a:schemeClr val="accent5">
                    <a:lumMod val="50000"/>
                  </a:schemeClr>
                </a:solidFill>
                <a:effectLst>
                  <a:outerShdw blurRad="38100" dist="38100" dir="2700000" algn="tl">
                    <a:srgbClr val="000000">
                      <a:alpha val="43137"/>
                    </a:srgbClr>
                  </a:outerShdw>
                </a:effectLst>
              </a:rPr>
              <a:t> (לכתוב בצ'אט)</a:t>
            </a:r>
            <a:br>
              <a:rPr lang="en-US" sz="7200" dirty="0">
                <a:solidFill>
                  <a:srgbClr val="C00000"/>
                </a:solidFill>
                <a:effectLst>
                  <a:outerShdw blurRad="38100" dist="38100" dir="2700000" algn="tl">
                    <a:srgbClr val="000000">
                      <a:alpha val="43137"/>
                    </a:srgbClr>
                  </a:outerShdw>
                </a:effectLst>
              </a:rPr>
            </a:br>
            <a:endParaRPr lang="he-IL" sz="7200" dirty="0">
              <a:solidFill>
                <a:srgbClr val="C00000"/>
              </a:solidFill>
              <a:effectLst>
                <a:outerShdw blurRad="38100" dist="38100" dir="2700000" algn="tl">
                  <a:srgbClr val="000000">
                    <a:alpha val="43137"/>
                  </a:srgbClr>
                </a:outerShdw>
              </a:effectLst>
            </a:endParaRP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258499241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שובל אדים">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05292_TF67670762.potx" id="{32992A14-B781-47BE-8622-BA06EFEFB0AC}" vid="{9A2F368F-28E2-4DB3-A036-A2E12D2DC93C}"/>
    </a:ext>
  </a:extLst>
</a:theme>
</file>

<file path=ppt/theme/theme2.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10EE66-8707-456F-8F2E-091D581CB03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3.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עיצוב 'שובל אדים'</Template>
  <TotalTime>44</TotalTime>
  <Words>444</Words>
  <Application>Microsoft Office PowerPoint</Application>
  <PresentationFormat>מסך רחב</PresentationFormat>
  <Paragraphs>33</Paragraphs>
  <Slides>15</Slides>
  <Notes>15</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15</vt:i4>
      </vt:variant>
    </vt:vector>
  </HeadingPairs>
  <TitlesOfParts>
    <vt:vector size="20" baseType="lpstr">
      <vt:lpstr>Arial</vt:lpstr>
      <vt:lpstr>Century Gothic</vt:lpstr>
      <vt:lpstr>Segoe UI Semibold</vt:lpstr>
      <vt:lpstr>Tahoma</vt:lpstr>
      <vt:lpstr>שובל אדים</vt:lpstr>
      <vt:lpstr>יום שמירת הלשון תשפ"א</vt:lpstr>
      <vt:lpstr>משחק 1- כולן להביא דף וטושים/ צבעים</vt:lpstr>
      <vt:lpstr>כל אחת הבינה את ההסבר אחרת, ולכן הציורים יצאו שונים/ כך צריך להיזהר מאוד בלשון הרע- אולי מה שסיפרו לך זה לא באמת מה שקרה?</vt:lpstr>
      <vt:lpstr>קרה לכן פעם שסיפרו עליכן משהו, שאתן יודעות שהוא לא נכון (או קצת שונה מהסיפור האמיתי)? </vt:lpstr>
      <vt:lpstr>"כל המספר לשון הרע - מגדיל עונות כנגד שלש עבירות:  עבודת כוכבים וגילוי עריות, ושפיכות דמים.."  (ערכין, ט"ו, ע"ב)</vt:lpstr>
      <vt:lpstr>משחק 2- כל אחת כותבת בצ'אט במילה אחת מה היא חושבת על:</vt:lpstr>
      <vt:lpstr>יסכה- גבוהה, רזה,  עם משקפיים. אוהבת ללמוד. מה את חושבת עליה? (לכתוב בצ'אט) </vt:lpstr>
      <vt:lpstr>דני- מאוד אוהב אוכל, בעיקר ממתקים. מה את חושבת עליו? (לכתוב בצ'אט) </vt:lpstr>
      <vt:lpstr>זרובבלה- לא כלכך יודעת להשתמש במחשב. מה את חושבת עליה? (לכתוב בצ'אט) </vt:lpstr>
      <vt:lpstr>כל מי שאוהבת ממתקים שתרים יד. האם היית מסכימה שידברו עליך ככה כמו שכתבנו על דני בצ'אט? </vt:lpstr>
      <vt:lpstr>גלעד רצה לקנות קרמבו במכולת, והוציא שקל מכיסו.  המוכר חייך אליו ואמר לו: "ילד, קרמבו עולה שני שקלים, התבלבלת... לא נורא! תגדל קצת ותחזור אליי..."  גלעד התרגז, הבדיחה הזאת לא הצחיקה אותו. הוא מיהר הביתה ורצה להתקשר לשי לספר לו איזה מוכר לא נחמד יש במכולת.  "שי בטח יתעצבן כמוני" חשב גלעד. </vt:lpstr>
      <vt:lpstr>פתאום הגיע מולו פיט הגמד, עם מראה קסומה: "בוא תראה מה יקרה למוכר אם תספר לשי שהוא לא נחמד".  גלעד התבונן במראה, וראה את המוכר עצוב:  "הרבה ילדים הפסיקו לקנות אצלי, אני לא מבין למה. ראיתי אותם עוברים ליד המכולת ומתלחששים, זה מצער אותי. אני מאוד משתדל להיות נחמד אליהם וגם להתבדח אתם."</vt:lpstr>
      <vt:lpstr>אז הבנו שלשון הרע הוא איסור חמור, ועלול גם לפגוע באנשים.  אולי צריך להפסיק לגמרי לדבר?</vt:lpstr>
      <vt:lpstr>כלל לא!! אפשר גם להשתמש בכוח הדיבור לדברים טובים!!  לדוג': בלימוד התורה, בעשיית חסד, ובדיבור שמחמם את הלב של העומד מולנו.</vt:lpstr>
      <vt:lpstr>כל מי שיש לה רעיון איך אפשר לשמור על הכוח של הדיבור, ולהקפיד יותר בשמירת הלשון- שתשלח בצ'אט ואנחנו נשלח לכם רשימה בסיום הפעולה..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יום שמירת הלשון תשפ"א</dc:title>
  <dc:creator>גולדברג רעות</dc:creator>
  <cp:lastModifiedBy>גולדברג רעות</cp:lastModifiedBy>
  <cp:revision>6</cp:revision>
  <dcterms:created xsi:type="dcterms:W3CDTF">2021-01-13T19:23:15Z</dcterms:created>
  <dcterms:modified xsi:type="dcterms:W3CDTF">2021-01-13T20:10:33Z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