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41"/>
    </mc:Choice>
    <mc:Fallback>
      <c:style val="41"/>
    </mc:Fallback>
  </mc:AlternateContent>
  <c:chart>
    <c:title>
      <c:tx>
        <c:rich>
          <a:bodyPr/>
          <a:lstStyle/>
          <a:p>
            <a:pPr>
              <a:defRPr/>
            </a:pPr>
            <a:r>
              <a:rPr lang="he-IL"/>
              <a:t>שעון פגישות פורים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BCE-46CB-B19D-591C3D79300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BCE-46CB-B19D-591C3D79300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BCE-46CB-B19D-591C3D79300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BCE-46CB-B19D-591C3D79300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BCE-46CB-B19D-591C3D79300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BCE-46CB-B19D-591C3D79300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3BCE-46CB-B19D-591C3D79300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3BCE-46CB-B19D-591C3D79300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BCE-46CB-B19D-591C3D793001}"/>
              </c:ext>
            </c:extLst>
          </c:dPt>
          <c:cat>
            <c:numRef>
              <c:f>גיליון1!$A$2:$A$10</c:f>
              <c:numCache>
                <c:formatCode>General</c:formatCode>
                <c:ptCount val="9"/>
              </c:numCache>
            </c:numRef>
          </c:cat>
          <c:val>
            <c:numRef>
              <c:f>גיליון1!$B$2:$B$10</c:f>
              <c:numCache>
                <c:formatCode>General</c:formatCode>
                <c:ptCount val="9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BCE-46CB-B19D-591C3D793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4">
          <a:noFill/>
        </a:ln>
      </c:spPr>
    </c:plotArea>
    <c:plotVisOnly val="1"/>
    <c:dispBlanksAs val="zero"/>
    <c:showDLblsOverMax val="0"/>
  </c:chart>
  <c:spPr>
    <a:solidFill>
      <a:schemeClr val="bg1"/>
    </a:solidFill>
  </c:spPr>
  <c:txPr>
    <a:bodyPr/>
    <a:lstStyle/>
    <a:p>
      <a:pPr>
        <a:defRPr sz="1798"/>
      </a:pPr>
      <a:endParaRPr lang="he-IL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0.51391</cdr:x>
      <cdr:y>0.15119</cdr:y>
    </cdr:from>
    <cdr:to>
      <cdr:x>0.62177</cdr:x>
      <cdr:y>0.41723</cdr:y>
    </cdr:to>
    <cdr:sp macro="" textlink="">
      <cdr:nvSpPr>
        <cdr:cNvPr id="2" name="TextBox 1"/>
        <cdr:cNvSpPr txBox="1"/>
      </cdr:nvSpPr>
      <cdr:spPr>
        <a:xfrm xmlns:a="http://schemas.openxmlformats.org/drawingml/2006/main" rot="16909464">
          <a:off x="3955347" y="1316062"/>
          <a:ext cx="1657257" cy="9087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r>
            <a:rPr lang="he-IL" sz="2800" dirty="0">
              <a:latin typeface="Abraham" panose="00000500000000000000" pitchFamily="2" charset="-79"/>
              <a:cs typeface="Abraham" panose="00000500000000000000" pitchFamily="2" charset="-79"/>
            </a:rPr>
            <a:t>שוק פורים</a:t>
          </a:r>
          <a:endParaRPr lang="he-IL" sz="1800" dirty="0">
            <a:latin typeface="Abraham" panose="00000500000000000000" pitchFamily="2" charset="-79"/>
            <a:cs typeface="Abraham" panose="00000500000000000000" pitchFamily="2" charset="-79"/>
          </a:endParaRPr>
        </a:p>
      </cdr:txBody>
    </cdr:sp>
  </cdr:relSizeAnchor>
  <cdr:relSizeAnchor xmlns:cdr="http://schemas.openxmlformats.org/drawingml/2006/chartDrawing">
    <cdr:from>
      <cdr:x>0.39366</cdr:x>
      <cdr:y>0.17332</cdr:y>
    </cdr:from>
    <cdr:to>
      <cdr:x>0.46119</cdr:x>
      <cdr:y>0.35237</cdr:y>
    </cdr:to>
    <cdr:sp macro="" textlink="">
      <cdr:nvSpPr>
        <cdr:cNvPr id="5" name="TextBox 1"/>
        <cdr:cNvSpPr txBox="1"/>
      </cdr:nvSpPr>
      <cdr:spPr>
        <a:xfrm xmlns:a="http://schemas.openxmlformats.org/drawingml/2006/main" rot="14838037">
          <a:off x="3043332" y="1352922"/>
          <a:ext cx="1115365" cy="568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ts val="1900"/>
            </a:lnSpc>
          </a:pPr>
          <a:r>
            <a:rPr lang="he-IL" sz="2400" dirty="0">
              <a:latin typeface="Abraham" panose="00000500000000000000" pitchFamily="2" charset="-79"/>
              <a:cs typeface="Abraham" panose="00000500000000000000" pitchFamily="2" charset="-79"/>
            </a:rPr>
            <a:t>צוות</a:t>
          </a:r>
        </a:p>
      </cdr:txBody>
    </cdr:sp>
  </cdr:relSizeAnchor>
  <cdr:relSizeAnchor xmlns:cdr="http://schemas.openxmlformats.org/drawingml/2006/chartDrawing">
    <cdr:from>
      <cdr:x>0.61092</cdr:x>
      <cdr:y>0.53182</cdr:y>
    </cdr:from>
    <cdr:to>
      <cdr:x>0.80291</cdr:x>
      <cdr:y>0.70042</cdr:y>
    </cdr:to>
    <cdr:sp macro="" textlink="">
      <cdr:nvSpPr>
        <cdr:cNvPr id="6" name="TextBox 1"/>
        <cdr:cNvSpPr txBox="1"/>
      </cdr:nvSpPr>
      <cdr:spPr>
        <a:xfrm xmlns:a="http://schemas.openxmlformats.org/drawingml/2006/main" rot="331852">
          <a:off x="5146951" y="3312886"/>
          <a:ext cx="1617486" cy="1050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e-IL" sz="2000" dirty="0">
              <a:latin typeface="Abraham" panose="00000500000000000000" pitchFamily="2" charset="-79"/>
              <a:cs typeface="Abraham" panose="00000500000000000000" pitchFamily="2" charset="-79"/>
            </a:rPr>
            <a:t>גבולות ומסגרת לסניף</a:t>
          </a:r>
        </a:p>
        <a:p xmlns:a="http://schemas.openxmlformats.org/drawingml/2006/main">
          <a:pPr algn="ctr">
            <a:lnSpc>
              <a:spcPts val="1400"/>
            </a:lnSpc>
          </a:pPr>
          <a:endParaRPr lang="he-IL" sz="1400" dirty="0">
            <a:latin typeface="Abraham" panose="00000500000000000000" pitchFamily="2" charset="-79"/>
            <a:cs typeface="Abraham" panose="00000500000000000000" pitchFamily="2" charset="-79"/>
          </a:endParaRPr>
        </a:p>
      </cdr:txBody>
    </cdr:sp>
  </cdr:relSizeAnchor>
  <cdr:relSizeAnchor xmlns:cdr="http://schemas.openxmlformats.org/drawingml/2006/chartDrawing">
    <cdr:from>
      <cdr:x>0.59157</cdr:x>
      <cdr:y>0.6399</cdr:y>
    </cdr:from>
    <cdr:to>
      <cdr:x>0.66739</cdr:x>
      <cdr:y>0.87979</cdr:y>
    </cdr:to>
    <cdr:sp macro="" textlink="">
      <cdr:nvSpPr>
        <cdr:cNvPr id="7" name="TextBox 1"/>
        <cdr:cNvSpPr txBox="1"/>
      </cdr:nvSpPr>
      <cdr:spPr>
        <a:xfrm xmlns:a="http://schemas.openxmlformats.org/drawingml/2006/main" rot="2962247">
          <a:off x="4556093" y="4413986"/>
          <a:ext cx="1494339" cy="6387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e-IL" sz="2400" dirty="0">
              <a:latin typeface="Abraham" panose="00000500000000000000" pitchFamily="2" charset="-79"/>
              <a:cs typeface="Abraham" panose="00000500000000000000" pitchFamily="2" charset="-79"/>
            </a:rPr>
            <a:t>גמד וענק </a:t>
          </a:r>
        </a:p>
      </cdr:txBody>
    </cdr:sp>
  </cdr:relSizeAnchor>
  <cdr:relSizeAnchor xmlns:cdr="http://schemas.openxmlformats.org/drawingml/2006/chartDrawing">
    <cdr:from>
      <cdr:x>0.47774</cdr:x>
      <cdr:y>0.6901</cdr:y>
    </cdr:from>
    <cdr:to>
      <cdr:x>0.53493</cdr:x>
      <cdr:y>0.91638</cdr:y>
    </cdr:to>
    <cdr:sp macro="" textlink="">
      <cdr:nvSpPr>
        <cdr:cNvPr id="8" name="TextBox 1"/>
        <cdr:cNvSpPr txBox="1"/>
      </cdr:nvSpPr>
      <cdr:spPr>
        <a:xfrm xmlns:a="http://schemas.openxmlformats.org/drawingml/2006/main" rot="5114592">
          <a:off x="3561056" y="4762727"/>
          <a:ext cx="1409551" cy="481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e-IL" sz="2400" dirty="0">
              <a:latin typeface="Abraham" panose="00000500000000000000" pitchFamily="2" charset="-79"/>
              <a:cs typeface="Abraham" panose="00000500000000000000" pitchFamily="2" charset="-79"/>
            </a:rPr>
            <a:t>שבת אדר</a:t>
          </a:r>
        </a:p>
      </cdr:txBody>
    </cdr:sp>
  </cdr:relSizeAnchor>
  <cdr:relSizeAnchor xmlns:cdr="http://schemas.openxmlformats.org/drawingml/2006/chartDrawing">
    <cdr:from>
      <cdr:x>0.30773</cdr:x>
      <cdr:y>0.69003</cdr:y>
    </cdr:from>
    <cdr:to>
      <cdr:x>0.41609</cdr:x>
      <cdr:y>0.86723</cdr:y>
    </cdr:to>
    <cdr:sp macro="" textlink="">
      <cdr:nvSpPr>
        <cdr:cNvPr id="9" name="TextBox 1"/>
        <cdr:cNvSpPr txBox="1"/>
      </cdr:nvSpPr>
      <cdr:spPr>
        <a:xfrm xmlns:a="http://schemas.openxmlformats.org/drawingml/2006/main" rot="6723949">
          <a:off x="2466992" y="4354544"/>
          <a:ext cx="1098909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ts val="1900"/>
            </a:lnSpc>
          </a:pPr>
          <a:r>
            <a:rPr lang="he-IL" sz="2400" dirty="0">
              <a:latin typeface="Abraham" panose="00000500000000000000" pitchFamily="2" charset="-79"/>
              <a:cs typeface="Abraham" panose="00000500000000000000" pitchFamily="2" charset="-79"/>
            </a:rPr>
            <a:t>משלוחי מנות</a:t>
          </a:r>
        </a:p>
      </cdr:txBody>
    </cdr:sp>
  </cdr:relSizeAnchor>
  <cdr:relSizeAnchor xmlns:cdr="http://schemas.openxmlformats.org/drawingml/2006/chartDrawing">
    <cdr:from>
      <cdr:x>0.75238</cdr:x>
      <cdr:y>0.10575</cdr:y>
    </cdr:from>
    <cdr:to>
      <cdr:x>1</cdr:x>
      <cdr:y>0.25397</cdr:y>
    </cdr:to>
    <cdr:sp macro="" textlink="">
      <cdr:nvSpPr>
        <cdr:cNvPr id="10" name="מלבן 9"/>
        <cdr:cNvSpPr/>
      </cdr:nvSpPr>
      <cdr:spPr>
        <a:xfrm xmlns:a="http://schemas.openxmlformats.org/drawingml/2006/main" rot="2076518">
          <a:off x="6338658" y="658734"/>
          <a:ext cx="2086205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he-I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Gan CLM" panose="02000803000000000000" pitchFamily="2" charset="-79"/>
              <a:cs typeface="Gan CLM" panose="02000803000000000000" pitchFamily="2" charset="-79"/>
            </a:rPr>
            <a:t>שעון</a:t>
          </a:r>
        </a:p>
      </cdr:txBody>
    </cdr:sp>
  </cdr:relSizeAnchor>
  <cdr:relSizeAnchor xmlns:cdr="http://schemas.openxmlformats.org/drawingml/2006/chartDrawing">
    <cdr:from>
      <cdr:x>0.07055</cdr:x>
      <cdr:y>0.52572</cdr:y>
    </cdr:from>
    <cdr:to>
      <cdr:x>0.18015</cdr:x>
      <cdr:y>1</cdr:y>
    </cdr:to>
    <cdr:sp macro="" textlink="">
      <cdr:nvSpPr>
        <cdr:cNvPr id="11" name="מלבן 10"/>
        <cdr:cNvSpPr/>
      </cdr:nvSpPr>
      <cdr:spPr>
        <a:xfrm xmlns:a="http://schemas.openxmlformats.org/drawingml/2006/main" rot="14065997">
          <a:off x="-421155" y="4290470"/>
          <a:ext cx="2954430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e-I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Gan CLM" panose="02000803000000000000" pitchFamily="2" charset="-79"/>
              <a:cs typeface="Gan CLM" panose="02000803000000000000" pitchFamily="2" charset="-79"/>
            </a:rPr>
            <a:t>משנכנס</a:t>
          </a:r>
        </a:p>
      </cdr:txBody>
    </cdr:sp>
  </cdr:relSizeAnchor>
  <cdr:relSizeAnchor xmlns:cdr="http://schemas.openxmlformats.org/drawingml/2006/chartDrawing">
    <cdr:from>
      <cdr:x>0.00937</cdr:x>
      <cdr:y>0.08737</cdr:y>
    </cdr:from>
    <cdr:to>
      <cdr:x>0.3286</cdr:x>
      <cdr:y>0.23559</cdr:y>
    </cdr:to>
    <cdr:sp macro="" textlink="">
      <cdr:nvSpPr>
        <cdr:cNvPr id="12" name="מלבן 11"/>
        <cdr:cNvSpPr/>
      </cdr:nvSpPr>
      <cdr:spPr>
        <a:xfrm xmlns:a="http://schemas.openxmlformats.org/drawingml/2006/main" rot="18911911">
          <a:off x="78956" y="544234"/>
          <a:ext cx="2689464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e-I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Gan CLM" panose="02000803000000000000" pitchFamily="2" charset="-79"/>
              <a:cs typeface="Gan CLM" panose="02000803000000000000" pitchFamily="2" charset="-79"/>
            </a:rPr>
            <a:t>פגישות</a:t>
          </a:r>
        </a:p>
      </cdr:txBody>
    </cdr:sp>
  </cdr:relSizeAnchor>
  <cdr:relSizeAnchor xmlns:cdr="http://schemas.openxmlformats.org/drawingml/2006/chartDrawing">
    <cdr:from>
      <cdr:x>0.80113</cdr:x>
      <cdr:y>0.66867</cdr:y>
    </cdr:from>
    <cdr:to>
      <cdr:x>0.91072</cdr:x>
      <cdr:y>0.99</cdr:y>
    </cdr:to>
    <cdr:sp macro="" textlink="">
      <cdr:nvSpPr>
        <cdr:cNvPr id="13" name="מלבן 12"/>
        <cdr:cNvSpPr/>
      </cdr:nvSpPr>
      <cdr:spPr>
        <a:xfrm xmlns:a="http://schemas.openxmlformats.org/drawingml/2006/main" rot="7840306">
          <a:off x="6210212" y="4704553"/>
          <a:ext cx="2001678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e-I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Gan CLM" panose="02000803000000000000" pitchFamily="2" charset="-79"/>
              <a:cs typeface="Gan CLM" panose="02000803000000000000" pitchFamily="2" charset="-79"/>
            </a:rPr>
            <a:t>אדר</a:t>
          </a:r>
        </a:p>
      </cdr:txBody>
    </cdr:sp>
  </cdr:relSizeAnchor>
  <cdr:relSizeAnchor xmlns:cdr="http://schemas.openxmlformats.org/drawingml/2006/chartDrawing">
    <cdr:from>
      <cdr:x>0.00272</cdr:x>
      <cdr:y>0.36168</cdr:y>
    </cdr:from>
    <cdr:to>
      <cdr:x>0.13097</cdr:x>
      <cdr:y>0.58168</cdr:y>
    </cdr:to>
    <cdr:pic>
      <cdr:nvPicPr>
        <cdr:cNvPr id="1035" name="תמונה 13">
          <a:extLst xmlns:a="http://schemas.openxmlformats.org/drawingml/2006/main">
            <a:ext uri="{FF2B5EF4-FFF2-40B4-BE49-F238E27FC236}">
              <a16:creationId xmlns:a16="http://schemas.microsoft.com/office/drawing/2014/main" id="{2CE8DAD0-A641-466D-A1C0-B55064347280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2914" y="2253012"/>
          <a:ext cx="1080489" cy="13704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0.86925</cdr:x>
      <cdr:y>0.37125</cdr:y>
    </cdr:from>
    <cdr:to>
      <cdr:x>0.9975</cdr:x>
      <cdr:y>0.59225</cdr:y>
    </cdr:to>
    <cdr:pic>
      <cdr:nvPicPr>
        <cdr:cNvPr id="1036" name="תמונה 14">
          <a:extLst xmlns:a="http://schemas.openxmlformats.org/drawingml/2006/main">
            <a:ext uri="{FF2B5EF4-FFF2-40B4-BE49-F238E27FC236}">
              <a16:creationId xmlns:a16="http://schemas.microsoft.com/office/drawing/2014/main" id="{34A00C3A-06BA-424A-B1E8-4EB5BD961C0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327452" y="2256068"/>
          <a:ext cx="1081099" cy="13430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B8AE465-66BD-4F0B-9DC1-39C63EC83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7CDA1-8DCE-4E6D-875F-407BA1901937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5A32D46-F126-457E-AF06-1E518C17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3715425-94D6-4083-9C46-C683BD11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24D95-3AF3-440B-95B9-16919C22CBE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859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9ADFAB7-A510-47DF-8A0E-E07F54A5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B243C-0E02-4C49-8072-AFCE574094CC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EEF55B2-C902-4737-8194-D3C0D9FE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42A1FF1-EE94-41CF-8BE4-201DB00C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16C4E-E551-4700-8BA0-3B81CB8CE73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631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9F874F0-F1F4-4093-8057-8BF023F67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E855B-A63F-4AF2-8A0E-69E709CC1208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67D78B1-C494-4AD3-A3A4-906D40BF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6CD7DB-95C0-4B11-B14A-713F56664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0FCD-B1D5-418E-A86E-8BFA93B1EA8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604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4ADB931-B8EC-4873-8DAF-DA2DF547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AC5B7-AFBA-4A87-96DF-6EBC8725D434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EEC6887-2ADC-4A7A-9C37-C06A0577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84313E5-324C-4CA8-AA92-449E50F5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D9953-465D-42A1-97EB-A2B7607F1E3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24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5CC5BA6-E68A-45D7-8B9A-6F50564E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8BA5-FCE2-4729-91DB-B28833F154E5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46736C7-8F4A-4A28-AE52-CEB33A6F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8C5894-7E53-464C-A0B2-8C18F5E1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54E7C-98DC-403B-B598-E8588300F81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914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id="{F5991C35-FE6E-45C2-AD5D-802664185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CA8A-3FCA-4EFE-B9A5-AF6ACE5DA5C5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id="{8810D8AB-1AA3-482F-A7D5-78EC293A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id="{16989110-370F-45F4-9AA6-3588F0882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639C8-5E46-43BF-AB1D-F2A84C958EA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144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3">
            <a:extLst>
              <a:ext uri="{FF2B5EF4-FFF2-40B4-BE49-F238E27FC236}">
                <a16:creationId xmlns:a16="http://schemas.microsoft.com/office/drawing/2014/main" id="{7FEE42A1-E12F-4444-A07A-9FFC335DD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0B3C-A7BB-4D3B-80CD-B8894401BD7A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8" name="מציין מיקום של כותרת תחתונה 4">
            <a:extLst>
              <a:ext uri="{FF2B5EF4-FFF2-40B4-BE49-F238E27FC236}">
                <a16:creationId xmlns:a16="http://schemas.microsoft.com/office/drawing/2014/main" id="{49C87F5C-5162-4693-A71F-25E70F2E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>
            <a:extLst>
              <a:ext uri="{FF2B5EF4-FFF2-40B4-BE49-F238E27FC236}">
                <a16:creationId xmlns:a16="http://schemas.microsoft.com/office/drawing/2014/main" id="{356491DB-A1F5-47BF-8957-3857DCAB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47C6-0AE3-4858-BDA3-D5DC21491B9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665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3">
            <a:extLst>
              <a:ext uri="{FF2B5EF4-FFF2-40B4-BE49-F238E27FC236}">
                <a16:creationId xmlns:a16="http://schemas.microsoft.com/office/drawing/2014/main" id="{427CAC6E-ACAD-4CFE-9C5E-34AB7E6A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5C44-9D4E-40A7-B9B3-971A96A63A46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4" name="מציין מיקום של כותרת תחתונה 4">
            <a:extLst>
              <a:ext uri="{FF2B5EF4-FFF2-40B4-BE49-F238E27FC236}">
                <a16:creationId xmlns:a16="http://schemas.microsoft.com/office/drawing/2014/main" id="{44E8E3EF-E3B9-4103-93F3-7320E28E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>
            <a:extLst>
              <a:ext uri="{FF2B5EF4-FFF2-40B4-BE49-F238E27FC236}">
                <a16:creationId xmlns:a16="http://schemas.microsoft.com/office/drawing/2014/main" id="{78FEF026-E8A0-4853-A0D6-55A013B2E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460B5-151E-4C19-B7E6-5EE253ED54A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675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>
            <a:extLst>
              <a:ext uri="{FF2B5EF4-FFF2-40B4-BE49-F238E27FC236}">
                <a16:creationId xmlns:a16="http://schemas.microsoft.com/office/drawing/2014/main" id="{4B18F142-AE35-429C-A9F1-B65CAE20B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08CCA-1736-484A-9975-8F43DA240ABE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3" name="מציין מיקום של כותרת תחתונה 4">
            <a:extLst>
              <a:ext uri="{FF2B5EF4-FFF2-40B4-BE49-F238E27FC236}">
                <a16:creationId xmlns:a16="http://schemas.microsoft.com/office/drawing/2014/main" id="{19A3FC28-D0A6-443C-B1F5-4EE229224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>
            <a:extLst>
              <a:ext uri="{FF2B5EF4-FFF2-40B4-BE49-F238E27FC236}">
                <a16:creationId xmlns:a16="http://schemas.microsoft.com/office/drawing/2014/main" id="{2C4D9C23-19DA-4A0A-ADDC-7390DBBBD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39CB9-C97D-49C8-A364-B4CD33469FA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059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id="{BA6240B1-A90A-4974-93A2-FEC70C026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1252F-C77A-4A25-8198-32A3BDF715E1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id="{72524403-4FEA-4FF3-B64D-93B48302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id="{0E7E34A3-CD7E-443B-A115-CBD4AE964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BD78C-16FD-46F1-9D88-32E56B85A62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97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id="{E542C0BA-7371-4F04-A73E-22A1E4F18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00D78-0990-40DF-B822-4E65A1820E29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id="{336E98FA-E8B1-4A68-8786-67E56999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id="{03F460C1-A5FA-4731-B607-1EE09F89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5C06C-A9DC-4B40-9176-9CF2C34B853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606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>
            <a:extLst>
              <a:ext uri="{FF2B5EF4-FFF2-40B4-BE49-F238E27FC236}">
                <a16:creationId xmlns:a16="http://schemas.microsoft.com/office/drawing/2014/main" id="{6CE842C9-CE96-439F-9A42-FEF5E9127E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7" name="מציין מיקום טקסט 2">
            <a:extLst>
              <a:ext uri="{FF2B5EF4-FFF2-40B4-BE49-F238E27FC236}">
                <a16:creationId xmlns:a16="http://schemas.microsoft.com/office/drawing/2014/main" id="{DE3AE935-A767-41A1-84DA-340BA494B4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176B2BD-5AFC-4CB1-9BA4-1543BCF35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ECE780-E213-46E5-BD93-19D9A376637D}" type="datetimeFigureOut">
              <a:rPr lang="he-IL"/>
              <a:pPr>
                <a:defRPr/>
              </a:pPr>
              <a:t>כ"א/שבט/תשפ"ה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FA71C98-415D-41CC-B3BD-24736C061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73A0CCF-BC64-424F-A33A-42AA77E32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957217-BF66-43CD-A5E4-6E0625EB8F6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Times New Roman" panose="02020603050405020304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תרשים 3">
            <a:extLst>
              <a:ext uri="{FF2B5EF4-FFF2-40B4-BE49-F238E27FC236}">
                <a16:creationId xmlns:a16="http://schemas.microsoft.com/office/drawing/2014/main" id="{C2952BBE-A3C6-4429-8B6B-98C191BA02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000806"/>
              </p:ext>
            </p:extLst>
          </p:nvPr>
        </p:nvGraphicFramePr>
        <p:xfrm>
          <a:off x="335994" y="333375"/>
          <a:ext cx="8424863" cy="622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TextBox 1">
            <a:extLst>
              <a:ext uri="{FF2B5EF4-FFF2-40B4-BE49-F238E27FC236}">
                <a16:creationId xmlns:a16="http://schemas.microsoft.com/office/drawing/2014/main" id="{237A0E35-00EA-457C-B1B1-2579EA2DCA92}"/>
              </a:ext>
            </a:extLst>
          </p:cNvPr>
          <p:cNvSpPr txBox="1">
            <a:spLocks noChangeArrowheads="1"/>
          </p:cNvSpPr>
          <p:nvPr/>
        </p:nvSpPr>
        <p:spPr bwMode="auto">
          <a:xfrm rot="9377693">
            <a:off x="1898084" y="3380742"/>
            <a:ext cx="1776841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 sz="2400" dirty="0">
                <a:latin typeface="Abraham" panose="00000500000000000000" pitchFamily="2" charset="-79"/>
                <a:ea typeface="Afarsek"/>
                <a:cs typeface="Abraham" panose="00000500000000000000" pitchFamily="2" charset="-79"/>
              </a:rPr>
              <a:t>מטרה לשבט החודש</a:t>
            </a:r>
          </a:p>
          <a:p>
            <a:pPr algn="r" rtl="1" eaLnBrk="1" hangingPunct="1"/>
            <a:endParaRPr lang="he-IL" altLang="he-IL" sz="1600" dirty="0">
              <a:ea typeface="Afarsek"/>
              <a:cs typeface="Afarsek"/>
            </a:endParaRPr>
          </a:p>
        </p:txBody>
      </p:sp>
      <p:sp>
        <p:nvSpPr>
          <p:cNvPr id="2052" name="TextBox 1">
            <a:extLst>
              <a:ext uri="{FF2B5EF4-FFF2-40B4-BE49-F238E27FC236}">
                <a16:creationId xmlns:a16="http://schemas.microsoft.com/office/drawing/2014/main" id="{8992B712-2F03-4E22-9977-E8CB0C0FA7A6}"/>
              </a:ext>
            </a:extLst>
          </p:cNvPr>
          <p:cNvSpPr txBox="1">
            <a:spLocks noChangeArrowheads="1"/>
          </p:cNvSpPr>
          <p:nvPr/>
        </p:nvSpPr>
        <p:spPr bwMode="auto">
          <a:xfrm rot="11840721">
            <a:off x="1999873" y="2258549"/>
            <a:ext cx="1852869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rtl="1" eaLnBrk="1" hangingPunct="1"/>
            <a:r>
              <a:rPr lang="he-IL" altLang="he-IL" sz="2400" dirty="0">
                <a:latin typeface="Abraham" panose="00000500000000000000" pitchFamily="2" charset="-79"/>
                <a:ea typeface="Afarsek"/>
                <a:cs typeface="Abraham" panose="00000500000000000000" pitchFamily="2" charset="-79"/>
              </a:rPr>
              <a:t>"קדושת פורים באמת" </a:t>
            </a:r>
          </a:p>
        </p:txBody>
      </p:sp>
      <p:pic>
        <p:nvPicPr>
          <p:cNvPr id="2054" name="Picture 2" descr="http://www.breslev.co.il/FilesUpload/Books/16099.jpg">
            <a:extLst>
              <a:ext uri="{FF2B5EF4-FFF2-40B4-BE49-F238E27FC236}">
                <a16:creationId xmlns:a16="http://schemas.microsoft.com/office/drawing/2014/main" id="{B9B91E68-AB13-41ED-A61F-9643A814E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6359">
            <a:off x="7854837" y="181839"/>
            <a:ext cx="1000125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http://superkit.co.il/uploaded/liv_36_big.jpg">
            <a:extLst>
              <a:ext uri="{FF2B5EF4-FFF2-40B4-BE49-F238E27FC236}">
                <a16:creationId xmlns:a16="http://schemas.microsoft.com/office/drawing/2014/main" id="{36A2EE42-4A41-4B20-8B85-1E63B3F87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516563"/>
            <a:ext cx="9588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6" descr="http://superkit.co.il/uploaded/liv_38_big.jpg">
            <a:extLst>
              <a:ext uri="{FF2B5EF4-FFF2-40B4-BE49-F238E27FC236}">
                <a16:creationId xmlns:a16="http://schemas.microsoft.com/office/drawing/2014/main" id="{FEC451E5-4AE2-46CD-BB7C-7C60928A3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616575"/>
            <a:ext cx="908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">
            <a:extLst>
              <a:ext uri="{FF2B5EF4-FFF2-40B4-BE49-F238E27FC236}">
                <a16:creationId xmlns:a16="http://schemas.microsoft.com/office/drawing/2014/main" id="{2AA023FA-3811-49B0-826D-327D741B5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62391">
            <a:off x="298450" y="463550"/>
            <a:ext cx="8636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Box 1">
            <a:extLst>
              <a:ext uri="{FF2B5EF4-FFF2-40B4-BE49-F238E27FC236}">
                <a16:creationId xmlns:a16="http://schemas.microsoft.com/office/drawing/2014/main" id="{CD894245-3A96-498E-ABBE-7E533DAA7202}"/>
              </a:ext>
            </a:extLst>
          </p:cNvPr>
          <p:cNvSpPr txBox="1">
            <a:spLocks noChangeArrowheads="1"/>
          </p:cNvSpPr>
          <p:nvPr/>
        </p:nvSpPr>
        <p:spPr bwMode="auto">
          <a:xfrm rot="-2627119">
            <a:off x="5289550" y="2259013"/>
            <a:ext cx="14668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he-IL" altLang="he-IL" sz="2400" dirty="0">
                <a:ea typeface="Afarsek"/>
                <a:cs typeface="Abraham" panose="00000500000000000000" pitchFamily="2" charset="-79"/>
              </a:rPr>
              <a:t>השעון של: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30</Words>
  <Application>Microsoft Office PowerPoint</Application>
  <PresentationFormat>‫הצגה על המסך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Calibri</vt:lpstr>
      <vt:lpstr>Arial</vt:lpstr>
      <vt:lpstr>Times New Roman</vt:lpstr>
      <vt:lpstr>Afarsek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Avigail zait</dc:creator>
  <cp:lastModifiedBy>user</cp:lastModifiedBy>
  <cp:revision>16</cp:revision>
  <cp:lastPrinted>2014-01-29T10:24:34Z</cp:lastPrinted>
  <dcterms:created xsi:type="dcterms:W3CDTF">2014-01-29T09:49:45Z</dcterms:created>
  <dcterms:modified xsi:type="dcterms:W3CDTF">2025-02-19T12:07:31Z</dcterms:modified>
</cp:coreProperties>
</file>